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232C12"/>
    <a:srgbClr val="00002A"/>
    <a:srgbClr val="000046"/>
    <a:srgbClr val="000066"/>
    <a:srgbClr val="13180A"/>
    <a:srgbClr val="283214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7A446-608D-43B2-A654-14F8F06F0AC8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FDB8D-28EE-45CE-89CC-961E9EB927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971CB-CDE5-46C4-8E73-77A6A15C8B32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6BFA4-56D3-4071-B4FD-43084554CB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18054-8D52-492C-A664-1E6466289F7E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846B3-7268-4298-9BA8-1C91BBCF3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B261D-41DF-4240-AF22-4998D3BB842C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7E115-72F9-4A7A-9CEF-2B13B45C2F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2339B-7923-4595-87A0-69F584D8B20D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33BA7-2B24-438A-A122-13337D2AB4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19261-9CCA-43FD-9510-03A711DE15A6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B0740-0DD7-4481-BA94-5391A4DF4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06A26-2456-4A71-8D5E-CA3C5958EA3A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AC52F-A75B-4FE2-AC7D-187C75F6D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EAA61-F43A-4CBA-A6B6-4BBD6F40808E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C8806-ECC7-486C-A7F7-40C54D90F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753A1-390B-4210-A114-47B54D99118F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4E301-C9EC-4CCA-BAAC-4E6ABDE6A9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A3454-E2BD-4219-9892-9F0C461E908B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256B9-99BC-4B70-80A5-E4521124F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CCFA9-0987-4989-B9A9-E5F1F644CA4F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63BF1-6956-4641-B6C6-5BA2272449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272CD5-CF82-4EE5-B475-05D30ED5028A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3BA75D-DFB9-45CF-8132-3CFF7F91F0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lumMod val="5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Кроссворд для детей старшего дошкольного возраста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lumMod val="50000"/>
                    <a:alpha val="6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1620919"/>
            <a:ext cx="5400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50" dirty="0">
                <a:ln w="11430"/>
                <a:solidFill>
                  <a:srgbClr val="425222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Тема: «Футбол»</a:t>
            </a: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388424" y="6165304"/>
            <a:ext cx="610368" cy="52636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8" name="Picture 4" descr="C:\Users\Евгения\Desktop\foot_fr_029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2924175"/>
            <a:ext cx="15144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214810" y="5072074"/>
            <a:ext cx="41434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Муниципальное бюджетное образовательное учреждение детский сад с.Грабово </a:t>
            </a:r>
          </a:p>
          <a:p>
            <a:r>
              <a:rPr lang="ru-RU" dirty="0" smtClean="0"/>
              <a:t>Составил инструктор по физической культуре </a:t>
            </a:r>
            <a:r>
              <a:rPr lang="ru-RU" dirty="0" err="1" smtClean="0"/>
              <a:t>Н.В.Эбишева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" dur="1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0.98021 -0.00949 " pathEditMode="relative" rAng="0" ptsTypes="AA">
                                      <p:cBhvr>
                                        <p:cTn id="8" dur="17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10" y="-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4" descr="C:\Users\Евгения\Desktop\53180f11286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68313" y="2968625"/>
            <a:ext cx="1933575" cy="360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" name="Управляющая кнопка: далее 112">
            <a:hlinkClick r:id="" action="ppaction://hlinkshowjump?jump=nextslide" highlightClick="1"/>
          </p:cNvPr>
          <p:cNvSpPr/>
          <p:nvPr/>
        </p:nvSpPr>
        <p:spPr>
          <a:xfrm>
            <a:off x="8386231" y="6165304"/>
            <a:ext cx="610368" cy="52636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357166"/>
            <a:ext cx="4772708" cy="768032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1. </a:t>
            </a:r>
            <a:r>
              <a:rPr lang="ru-RU" sz="2000" b="1" dirty="0" smtClean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На полных трибунах крики и свист - мчится к воротам с мячом…?</a:t>
            </a:r>
            <a:endParaRPr lang="ru-RU" sz="2000" b="1" dirty="0">
              <a:solidFill>
                <a:srgbClr val="232C12"/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285720" y="357166"/>
            <a:ext cx="4772708" cy="768032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2. </a:t>
            </a:r>
            <a:r>
              <a:rPr lang="ru-RU" sz="2000" b="1" dirty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Специальная обувь для игры в футбол?</a:t>
            </a:r>
          </a:p>
        </p:txBody>
      </p:sp>
      <p:graphicFrame>
        <p:nvGraphicFramePr>
          <p:cNvPr id="74" name="Таблица 73"/>
          <p:cNvGraphicFramePr>
            <a:graphicFrameLocks noGrp="1"/>
          </p:cNvGraphicFramePr>
          <p:nvPr/>
        </p:nvGraphicFramePr>
        <p:xfrm>
          <a:off x="2500298" y="1714484"/>
          <a:ext cx="6429420" cy="41436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5785"/>
                <a:gridCol w="535785"/>
                <a:gridCol w="535785"/>
                <a:gridCol w="535785"/>
                <a:gridCol w="535785"/>
                <a:gridCol w="535785"/>
                <a:gridCol w="535785"/>
                <a:gridCol w="535785"/>
                <a:gridCol w="535785"/>
                <a:gridCol w="535785"/>
                <a:gridCol w="535785"/>
                <a:gridCol w="535785"/>
              </a:tblGrid>
              <a:tr h="517926"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8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26"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26"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7926"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7926"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7926"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7926"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0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7926"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1" cap="none" spc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1" name="TextBox 80"/>
          <p:cNvSpPr txBox="1"/>
          <p:nvPr/>
        </p:nvSpPr>
        <p:spPr>
          <a:xfrm>
            <a:off x="4071934" y="1714489"/>
            <a:ext cx="500066" cy="46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</a:t>
            </a:r>
          </a:p>
          <a:p>
            <a:endParaRPr lang="ru-RU" dirty="0"/>
          </a:p>
        </p:txBody>
      </p:sp>
      <p:sp>
        <p:nvSpPr>
          <p:cNvPr id="91" name="TextBox 90"/>
          <p:cNvSpPr txBox="1"/>
          <p:nvPr/>
        </p:nvSpPr>
        <p:spPr>
          <a:xfrm>
            <a:off x="4714876" y="1714489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214942" y="1714488"/>
            <a:ext cx="494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715008" y="1714489"/>
            <a:ext cx="428628" cy="50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</a:t>
            </a:r>
          </a:p>
          <a:p>
            <a:endParaRPr lang="ru-RU" dirty="0"/>
          </a:p>
        </p:txBody>
      </p:sp>
      <p:sp>
        <p:nvSpPr>
          <p:cNvPr id="94" name="TextBox 93"/>
          <p:cNvSpPr txBox="1"/>
          <p:nvPr/>
        </p:nvSpPr>
        <p:spPr>
          <a:xfrm>
            <a:off x="6286512" y="1714488"/>
            <a:ext cx="463588" cy="50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6858016" y="1714488"/>
            <a:ext cx="452368" cy="50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</a:t>
            </a:r>
          </a:p>
          <a:p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7358082" y="1714488"/>
            <a:ext cx="578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858148" y="171448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429652" y="1714488"/>
            <a:ext cx="428628" cy="50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endParaRPr lang="ru-RU" dirty="0"/>
          </a:p>
        </p:txBody>
      </p:sp>
      <p:sp>
        <p:nvSpPr>
          <p:cNvPr id="99" name="TextBox 98"/>
          <p:cNvSpPr txBox="1"/>
          <p:nvPr/>
        </p:nvSpPr>
        <p:spPr>
          <a:xfrm>
            <a:off x="3643306" y="2214554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143372" y="2214554"/>
            <a:ext cx="447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714876" y="2214554"/>
            <a:ext cx="428628" cy="57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endParaRPr lang="ru-RU" dirty="0"/>
          </a:p>
        </p:txBody>
      </p:sp>
      <p:sp>
        <p:nvSpPr>
          <p:cNvPr id="102" name="TextBox 101"/>
          <p:cNvSpPr txBox="1"/>
          <p:nvPr/>
        </p:nvSpPr>
        <p:spPr>
          <a:xfrm>
            <a:off x="5214942" y="2214554"/>
            <a:ext cx="444352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endParaRPr lang="ru-RU" dirty="0"/>
          </a:p>
        </p:txBody>
      </p:sp>
      <p:sp>
        <p:nvSpPr>
          <p:cNvPr id="103" name="TextBox 102"/>
          <p:cNvSpPr txBox="1"/>
          <p:nvPr/>
        </p:nvSpPr>
        <p:spPr>
          <a:xfrm>
            <a:off x="5715008" y="2214554"/>
            <a:ext cx="537327" cy="50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Ы</a:t>
            </a:r>
          </a:p>
          <a:p>
            <a:endParaRPr lang="ru-RU" dirty="0"/>
          </a:p>
        </p:txBody>
      </p:sp>
      <p:sp>
        <p:nvSpPr>
          <p:cNvPr id="104" name="TextBox 103"/>
          <p:cNvSpPr txBox="1"/>
          <p:nvPr/>
        </p:nvSpPr>
        <p:spPr>
          <a:xfrm>
            <a:off x="3071802" y="2714620"/>
            <a:ext cx="413896" cy="50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</a:t>
            </a:r>
          </a:p>
          <a:p>
            <a:endParaRPr lang="ru-RU" dirty="0"/>
          </a:p>
        </p:txBody>
      </p:sp>
      <p:sp>
        <p:nvSpPr>
          <p:cNvPr id="105" name="TextBox 104"/>
          <p:cNvSpPr txBox="1"/>
          <p:nvPr/>
        </p:nvSpPr>
        <p:spPr>
          <a:xfrm>
            <a:off x="3643306" y="2714620"/>
            <a:ext cx="423514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endParaRPr lang="ru-RU" dirty="0"/>
          </a:p>
        </p:txBody>
      </p:sp>
      <p:sp>
        <p:nvSpPr>
          <p:cNvPr id="106" name="TextBox 105"/>
          <p:cNvSpPr txBox="1"/>
          <p:nvPr/>
        </p:nvSpPr>
        <p:spPr>
          <a:xfrm>
            <a:off x="4143372" y="2714620"/>
            <a:ext cx="423514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endParaRPr lang="ru-RU" dirty="0"/>
          </a:p>
        </p:txBody>
      </p:sp>
      <p:sp>
        <p:nvSpPr>
          <p:cNvPr id="107" name="TextBox 106"/>
          <p:cNvSpPr txBox="1"/>
          <p:nvPr/>
        </p:nvSpPr>
        <p:spPr>
          <a:xfrm>
            <a:off x="4714876" y="2714620"/>
            <a:ext cx="404278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endParaRPr lang="ru-RU" dirty="0"/>
          </a:p>
        </p:txBody>
      </p:sp>
      <p:sp>
        <p:nvSpPr>
          <p:cNvPr id="108" name="TextBox 107"/>
          <p:cNvSpPr txBox="1"/>
          <p:nvPr/>
        </p:nvSpPr>
        <p:spPr>
          <a:xfrm>
            <a:off x="5214942" y="2714620"/>
            <a:ext cx="537327" cy="54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Ы</a:t>
            </a:r>
          </a:p>
          <a:p>
            <a:endParaRPr lang="ru-RU" dirty="0"/>
          </a:p>
        </p:txBody>
      </p:sp>
      <p:sp>
        <p:nvSpPr>
          <p:cNvPr id="109" name="TextBox 108"/>
          <p:cNvSpPr txBox="1"/>
          <p:nvPr/>
        </p:nvSpPr>
        <p:spPr>
          <a:xfrm>
            <a:off x="2500298" y="3214686"/>
            <a:ext cx="492443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</a:t>
            </a:r>
          </a:p>
          <a:p>
            <a:endParaRPr lang="ru-RU" dirty="0"/>
          </a:p>
        </p:txBody>
      </p:sp>
      <p:sp>
        <p:nvSpPr>
          <p:cNvPr id="110" name="TextBox 109"/>
          <p:cNvSpPr txBox="1"/>
          <p:nvPr/>
        </p:nvSpPr>
        <p:spPr>
          <a:xfrm>
            <a:off x="3071802" y="3214686"/>
            <a:ext cx="447558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</a:t>
            </a:r>
          </a:p>
          <a:p>
            <a:endParaRPr lang="ru-RU" dirty="0"/>
          </a:p>
        </p:txBody>
      </p:sp>
      <p:sp>
        <p:nvSpPr>
          <p:cNvPr id="111" name="TextBox 110"/>
          <p:cNvSpPr txBox="1"/>
          <p:nvPr/>
        </p:nvSpPr>
        <p:spPr>
          <a:xfrm>
            <a:off x="3643306" y="3214686"/>
            <a:ext cx="423514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endParaRPr lang="ru-RU" dirty="0"/>
          </a:p>
        </p:txBody>
      </p:sp>
      <p:sp>
        <p:nvSpPr>
          <p:cNvPr id="114" name="TextBox 113"/>
          <p:cNvSpPr txBox="1"/>
          <p:nvPr/>
        </p:nvSpPr>
        <p:spPr>
          <a:xfrm>
            <a:off x="4143372" y="3214686"/>
            <a:ext cx="42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643438" y="3214686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214942" y="3214686"/>
            <a:ext cx="45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5786446" y="3214686"/>
            <a:ext cx="372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86512" y="3214686"/>
            <a:ext cx="444352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endParaRPr lang="ru-RU" dirty="0"/>
          </a:p>
        </p:txBody>
      </p:sp>
      <p:sp>
        <p:nvSpPr>
          <p:cNvPr id="127" name="TextBox 126"/>
          <p:cNvSpPr txBox="1"/>
          <p:nvPr/>
        </p:nvSpPr>
        <p:spPr>
          <a:xfrm>
            <a:off x="3643306" y="378619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143372" y="3786190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4714876" y="3786190"/>
            <a:ext cx="404278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endParaRPr lang="ru-RU" dirty="0"/>
          </a:p>
        </p:txBody>
      </p:sp>
      <p:sp>
        <p:nvSpPr>
          <p:cNvPr id="130" name="TextBox 129"/>
          <p:cNvSpPr txBox="1"/>
          <p:nvPr/>
        </p:nvSpPr>
        <p:spPr>
          <a:xfrm>
            <a:off x="5214942" y="3786190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786446" y="3786190"/>
            <a:ext cx="423514" cy="54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endParaRPr lang="ru-RU" dirty="0"/>
          </a:p>
        </p:txBody>
      </p:sp>
      <p:sp>
        <p:nvSpPr>
          <p:cNvPr id="132" name="TextBox 131"/>
          <p:cNvSpPr txBox="1"/>
          <p:nvPr/>
        </p:nvSpPr>
        <p:spPr>
          <a:xfrm>
            <a:off x="6286512" y="378619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071802" y="4286256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643306" y="4286256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143372" y="4286256"/>
            <a:ext cx="452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643438" y="4286256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285720" y="357166"/>
            <a:ext cx="4772708" cy="768032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3. Элемент футбольной формы похожий на очень длинные носки?</a:t>
            </a:r>
          </a:p>
        </p:txBody>
      </p:sp>
      <p:sp>
        <p:nvSpPr>
          <p:cNvPr id="137" name="Прямоугольник 136"/>
          <p:cNvSpPr/>
          <p:nvPr/>
        </p:nvSpPr>
        <p:spPr>
          <a:xfrm>
            <a:off x="285720" y="357166"/>
            <a:ext cx="4772708" cy="714380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4. </a:t>
            </a:r>
            <a:r>
              <a:rPr lang="ru-RU" sz="2000" b="1" dirty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Элемент футбольной </a:t>
            </a:r>
            <a:r>
              <a:rPr lang="ru-RU" sz="2000" b="1" dirty="0" smtClean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формы, </a:t>
            </a:r>
            <a:r>
              <a:rPr lang="ru-RU" sz="2000" b="1" dirty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на которую наносят номер футболиста?</a:t>
            </a:r>
          </a:p>
        </p:txBody>
      </p:sp>
      <p:sp>
        <p:nvSpPr>
          <p:cNvPr id="139" name="Прямоугольник 138"/>
          <p:cNvSpPr/>
          <p:nvPr/>
        </p:nvSpPr>
        <p:spPr>
          <a:xfrm>
            <a:off x="285720" y="357166"/>
            <a:ext cx="4772708" cy="787080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5. Что защищает вратарь на футбольном поле?</a:t>
            </a:r>
          </a:p>
        </p:txBody>
      </p:sp>
      <p:sp>
        <p:nvSpPr>
          <p:cNvPr id="138" name="Прямоугольник 137"/>
          <p:cNvSpPr/>
          <p:nvPr/>
        </p:nvSpPr>
        <p:spPr>
          <a:xfrm>
            <a:off x="285720" y="357166"/>
            <a:ext cx="4772708" cy="768032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232C12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</a:rPr>
              <a:t>6. Как называется площадка с зеленым покрытием, где играют в футбол?</a:t>
            </a:r>
            <a:endParaRPr lang="ru-RU" sz="2000" b="1" dirty="0">
              <a:solidFill>
                <a:srgbClr val="232C12"/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141" name="Двойная волна 140"/>
          <p:cNvSpPr/>
          <p:nvPr/>
        </p:nvSpPr>
        <p:spPr>
          <a:xfrm>
            <a:off x="285720" y="214290"/>
            <a:ext cx="8501122" cy="1428760"/>
          </a:xfrm>
          <a:prstGeom prst="doubleWave">
            <a:avLst>
              <a:gd name="adj1" fmla="val 12500"/>
              <a:gd name="adj2" fmla="val 1588"/>
            </a:avLst>
          </a:prstGeom>
          <a:solidFill>
            <a:srgbClr val="7030A0"/>
          </a:solid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>
                <a:gd name="adj" fmla="val 69484"/>
              </a:avLst>
            </a:prstTxWarp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itchFamily="66" charset="0"/>
              </a:rPr>
              <a:t>МОЛОДЦЫ!  100 БАЛЛОВ!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000"/>
                            </p:stCondLst>
                            <p:childTnLst>
                              <p:par>
                                <p:cTn id="14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000"/>
                            </p:stCondLst>
                            <p:childTnLst>
                              <p:par>
                                <p:cTn id="1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00"/>
                            </p:stCondLst>
                            <p:childTnLst>
                              <p:par>
                                <p:cTn id="1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"/>
                            </p:stCondLst>
                            <p:childTnLst>
                              <p:par>
                                <p:cTn id="2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500"/>
                            </p:stCondLst>
                            <p:childTnLst>
                              <p:par>
                                <p:cTn id="2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000"/>
                            </p:stCondLst>
                            <p:childTnLst>
                              <p:par>
                                <p:cTn id="20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500"/>
                            </p:stCondLst>
                            <p:childTnLst>
                              <p:par>
                                <p:cTn id="219" presetID="2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2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2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22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2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2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500"/>
                            </p:stCondLst>
                            <p:childTnLst>
                              <p:par>
                                <p:cTn id="231" presetID="22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3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3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3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00"/>
                            </p:stCondLst>
                            <p:childTnLst>
                              <p:par>
                                <p:cTn id="237" presetID="22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3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3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4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500"/>
                            </p:stCondLst>
                            <p:childTnLst>
                              <p:par>
                                <p:cTn id="243" presetID="22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4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4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4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000"/>
                            </p:stCondLst>
                            <p:childTnLst>
                              <p:par>
                                <p:cTn id="249" presetID="22" presetClass="emph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5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5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5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5" presetID="22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5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5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5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4000"/>
                            </p:stCondLst>
                            <p:childTnLst>
                              <p:par>
                                <p:cTn id="261" presetID="22" presetClass="emph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6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6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6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4500"/>
                            </p:stCondLst>
                            <p:childTnLst>
                              <p:par>
                                <p:cTn id="267" presetID="22" presetClass="emph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6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6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7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7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000"/>
                            </p:stCondLst>
                            <p:childTnLst>
                              <p:par>
                                <p:cTn id="273" presetID="22" presetClass="emph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7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7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7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7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5500"/>
                            </p:stCondLst>
                            <p:childTnLst>
                              <p:par>
                                <p:cTn id="279" presetID="22" presetClass="emph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8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8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6000"/>
                            </p:stCondLst>
                            <p:childTnLst>
                              <p:par>
                                <p:cTn id="285" presetID="22" presetClass="emph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8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8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18" grpId="0" animBg="1"/>
      <p:bldP spid="118" grpId="1" animBg="1"/>
      <p:bldP spid="81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4" grpId="0"/>
      <p:bldP spid="115" grpId="0"/>
      <p:bldP spid="116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17" grpId="0" animBg="1"/>
      <p:bldP spid="117" grpId="1" animBg="1"/>
      <p:bldP spid="137" grpId="0" animBg="1"/>
      <p:bldP spid="137" grpId="1" animBg="1"/>
      <p:bldP spid="139" grpId="0" animBg="1"/>
      <p:bldP spid="139" grpId="1" animBg="1"/>
      <p:bldP spid="138" grpId="0" animBg="1"/>
      <p:bldP spid="138" grpId="1" animBg="1"/>
      <p:bldP spid="141" grpId="0" animBg="1"/>
      <p:bldP spid="141" grpId="1" animBg="1"/>
      <p:bldP spid="141" grpId="2" animBg="1"/>
      <p:bldP spid="141" grpId="3" animBg="1"/>
      <p:bldP spid="141" grpId="4" animBg="1"/>
      <p:bldP spid="141" grpId="5" animBg="1"/>
      <p:bldP spid="141" grpId="6" animBg="1"/>
      <p:bldP spid="141" grpId="7" animBg="1"/>
      <p:bldP spid="141" grpId="8" animBg="1"/>
      <p:bldP spid="141" grpId="9" animBg="1"/>
      <p:bldP spid="141" grpId="10" animBg="1"/>
      <p:bldP spid="141" grpId="11" animBg="1"/>
      <p:bldP spid="141" grpId="12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137</Words>
  <Application>Microsoft Office PowerPoint</Application>
  <PresentationFormat>Экран (4:3)</PresentationFormat>
  <Paragraphs>48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Кроссворд для детей старшего дошкольного возраста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кроссворда в сетке</dc:title>
  <dc:creator>Евгения</dc:creator>
  <cp:lastModifiedBy>UserN</cp:lastModifiedBy>
  <cp:revision>93</cp:revision>
  <dcterms:created xsi:type="dcterms:W3CDTF">2015-10-31T11:33:38Z</dcterms:created>
  <dcterms:modified xsi:type="dcterms:W3CDTF">2016-10-12T10:10:23Z</dcterms:modified>
</cp:coreProperties>
</file>