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70" r:id="rId9"/>
    <p:sldId id="267" r:id="rId10"/>
    <p:sldId id="259" r:id="rId11"/>
    <p:sldId id="260" r:id="rId12"/>
    <p:sldId id="261" r:id="rId13"/>
    <p:sldId id="262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C426ACD-1FAF-41FB-8EAD-4ED8732D72B8}" type="datetimeFigureOut">
              <a:rPr lang="ru-RU" smtClean="0"/>
              <a:pPr/>
              <a:t>12.10.2016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80625C7-2BB5-4DA9-9557-F40DC08BEE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60" y="142852"/>
            <a:ext cx="5143536" cy="75564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Искусство - танец</a:t>
            </a:r>
            <a:endParaRPr lang="ru-RU" sz="3600" dirty="0"/>
          </a:p>
        </p:txBody>
      </p:sp>
      <p:pic>
        <p:nvPicPr>
          <p:cNvPr id="4" name="Рисунок 3" descr="20273069_dance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928670"/>
            <a:ext cx="4214842" cy="5268553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357686" y="642918"/>
            <a:ext cx="3857652" cy="50006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Невозможно точно определить период, когда танец стал частью культуры человеческого общества, однако несомненно, что еще до появления древнейших цивилизаций он являлся важным элементом церемоний, ритуалов, празднований и увеселительных мероприятий. </a:t>
            </a:r>
          </a:p>
          <a:p>
            <a:r>
              <a:rPr lang="ru-RU" dirty="0" smtClean="0"/>
              <a:t>Сейчас существует множество школ, училищ, высших заведений, в которых обучают искусству танцев.  </a:t>
            </a:r>
            <a:endParaRPr lang="ru-RU" dirty="0"/>
          </a:p>
        </p:txBody>
      </p:sp>
      <p:pic>
        <p:nvPicPr>
          <p:cNvPr id="5" name="Рисунок 4" descr="20091019tan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857232"/>
            <a:ext cx="4071966" cy="40719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500042"/>
            <a:ext cx="3802214" cy="567215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Уроки хореографии включают в себя: </a:t>
            </a:r>
            <a:br>
              <a:rPr lang="ru-RU" dirty="0" smtClean="0"/>
            </a:br>
            <a:r>
              <a:rPr lang="ru-RU" dirty="0" smtClean="0"/>
              <a:t>1. Основы классического танца (постановка спины, рук, упражнения у станка) </a:t>
            </a:r>
            <a:br>
              <a:rPr lang="ru-RU" dirty="0" smtClean="0"/>
            </a:br>
            <a:r>
              <a:rPr lang="ru-RU" dirty="0" smtClean="0"/>
              <a:t>2. Балетную гимнастику, растяжку. </a:t>
            </a:r>
            <a:br>
              <a:rPr lang="ru-RU" dirty="0" smtClean="0"/>
            </a:br>
            <a:r>
              <a:rPr lang="ru-RU" dirty="0" smtClean="0"/>
              <a:t>3. Развитие танцевальности с помощью различных видов хореографии       (народный танец, бальный, модерн). Понятие хореография охватывает различные виды танцевального искусства, где художественный образ создаётся с помощью условных выразительных движений.</a:t>
            </a:r>
            <a:endParaRPr lang="ru-RU" dirty="0"/>
          </a:p>
        </p:txBody>
      </p:sp>
      <p:pic>
        <p:nvPicPr>
          <p:cNvPr id="5" name="Рисунок 4" descr="IMG_0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500174"/>
            <a:ext cx="4357718" cy="3050403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32951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Знаменитые танцоры и хореографы России </a:t>
            </a:r>
            <a:endParaRPr lang="ru-RU" dirty="0"/>
          </a:p>
        </p:txBody>
      </p:sp>
      <p:pic>
        <p:nvPicPr>
          <p:cNvPr id="5" name="Рисунок 4" descr="ни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3" y="1643050"/>
            <a:ext cx="2133898" cy="31908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5072074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Ананиашвили Нина </a:t>
            </a:r>
            <a:r>
              <a:rPr lang="ru-RU" sz="1600" dirty="0" err="1" smtClean="0">
                <a:latin typeface="+mj-lt"/>
              </a:rPr>
              <a:t>Гедевановна</a:t>
            </a:r>
            <a:r>
              <a:rPr lang="ru-RU" sz="1600" dirty="0" smtClean="0">
                <a:latin typeface="+mj-lt"/>
              </a:rPr>
              <a:t>            (28 </a:t>
            </a:r>
            <a:r>
              <a:rPr lang="ru-RU" sz="1600" dirty="0">
                <a:latin typeface="+mj-lt"/>
              </a:rPr>
              <a:t>марта </a:t>
            </a:r>
            <a:r>
              <a:rPr lang="ru-RU" sz="1600" dirty="0" smtClean="0">
                <a:latin typeface="+mj-lt"/>
              </a:rPr>
              <a:t>1963) </a:t>
            </a:r>
            <a:endParaRPr lang="ru-RU" sz="1600" dirty="0">
              <a:latin typeface="+mj-lt"/>
            </a:endParaRPr>
          </a:p>
        </p:txBody>
      </p:sp>
      <p:pic>
        <p:nvPicPr>
          <p:cNvPr id="7" name="Рисунок 6" descr="Наталь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2714620"/>
            <a:ext cx="2214578" cy="31004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57422" y="6000768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Бессмертнова Наталья Игоревна  (19 июля 1941 – 19 февраля 2008)</a:t>
            </a:r>
            <a:endParaRPr lang="ru-RU" sz="1600" dirty="0">
              <a:latin typeface="+mj-lt"/>
            </a:endParaRPr>
          </a:p>
        </p:txBody>
      </p:sp>
      <p:pic>
        <p:nvPicPr>
          <p:cNvPr id="10" name="Рисунок 9" descr="Владими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1643050"/>
            <a:ext cx="3214710" cy="21843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86380" y="4000504"/>
            <a:ext cx="34290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Васильев Владимир Викторович</a:t>
            </a:r>
          </a:p>
          <a:p>
            <a:r>
              <a:rPr lang="ru-RU" sz="1600" dirty="0" smtClean="0">
                <a:latin typeface="+mj-lt"/>
              </a:rPr>
              <a:t>(18 апреля 1940)  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Юр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243840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44" y="3571876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Григорович Юрий Николаевич                     (2 января 1927) </a:t>
            </a:r>
            <a:endParaRPr lang="ru-RU" sz="1600" dirty="0">
              <a:latin typeface="+mj-lt"/>
            </a:endParaRPr>
          </a:p>
        </p:txBody>
      </p:sp>
      <p:pic>
        <p:nvPicPr>
          <p:cNvPr id="7" name="Рисунок 6" descr="игор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2643182"/>
            <a:ext cx="2323288" cy="3143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43174" y="5857892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Моисеев Игорь Александрович </a:t>
            </a:r>
          </a:p>
          <a:p>
            <a:r>
              <a:rPr lang="ru-RU" sz="1600" dirty="0" smtClean="0">
                <a:latin typeface="+mj-lt"/>
              </a:rPr>
              <a:t>(21 января 1906 – 2 ноября 2007) </a:t>
            </a:r>
            <a:endParaRPr lang="ru-RU" sz="1600" dirty="0">
              <a:latin typeface="+mj-lt"/>
            </a:endParaRPr>
          </a:p>
        </p:txBody>
      </p:sp>
      <p:pic>
        <p:nvPicPr>
          <p:cNvPr id="9" name="Рисунок 8" descr="нижински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428604"/>
            <a:ext cx="2345764" cy="30718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86446" y="3786190"/>
            <a:ext cx="2857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+mj-lt"/>
              </a:rPr>
              <a:t>Нижинский </a:t>
            </a:r>
            <a:r>
              <a:rPr lang="ru-RU" sz="1600" dirty="0" err="1" smtClean="0">
                <a:latin typeface="+mj-lt"/>
              </a:rPr>
              <a:t>Вацлав</a:t>
            </a:r>
            <a:r>
              <a:rPr lang="ru-RU" sz="1600" dirty="0" smtClean="0">
                <a:latin typeface="+mj-lt"/>
              </a:rPr>
              <a:t>           (28 февраля (12 марта) 1889 – 11 апреля 1950)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28662" y="1714488"/>
            <a:ext cx="72397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 !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5786454"/>
            <a:ext cx="850112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Муниципальное бюджетное </a:t>
            </a:r>
            <a:r>
              <a:rPr lang="ru-RU" sz="2000" b="1" cap="none" spc="5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образовательное учреждение</a:t>
            </a:r>
          </a:p>
          <a:p>
            <a:pPr algn="ctr"/>
            <a:r>
              <a:rPr lang="ru-RU" sz="2000" b="1" cap="none" spc="5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ru-RU" sz="20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детский сад с.Грабово </a:t>
            </a:r>
          </a:p>
          <a:p>
            <a:pPr algn="ctr"/>
            <a:r>
              <a:rPr lang="ru-RU" sz="2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Создала презентацию муз. руководитель М.В.Макарова </a:t>
            </a:r>
            <a:endParaRPr lang="ru-RU" sz="2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214290"/>
            <a:ext cx="4643470" cy="6429420"/>
          </a:xfrm>
        </p:spPr>
        <p:txBody>
          <a:bodyPr>
            <a:normAutofit lnSpcReduction="10000"/>
          </a:bodyPr>
          <a:lstStyle/>
          <a:p>
            <a:r>
              <a:rPr lang="ru-RU" sz="1800" b="1" dirty="0" smtClean="0"/>
              <a:t>Танец</a:t>
            </a:r>
            <a:r>
              <a:rPr lang="ru-RU" sz="1800" dirty="0" smtClean="0"/>
              <a:t> — вид искусства, в котором художественный образ создается посредством ритмичных пластических движений и смены выразительных положений человеческого тела. Танец неразрывно связан с музыкой, эмоционально-образное содержание которой находит свое воплощение в его движениях, фигурах, композиции. Американский хореограф Марта Грэхем определяла танец как подлинное выражение глубочайших душевных чувств, высвобождаемое через движение тела. Танец существовал и существует в культурных традициях всех человеческих обществ. За долгую историю человечества он постоянно изменялся, отражая культурное развитие. Существует огромное множество видов, стилей и форм танца. Танец используется как способ самовыражения, социального общения, в религиозных целях, как состязательный вид спорта, как показательный вид искусства.</a:t>
            </a:r>
            <a:endParaRPr lang="ru-RU" sz="1800" dirty="0"/>
          </a:p>
        </p:txBody>
      </p:sp>
      <p:pic>
        <p:nvPicPr>
          <p:cNvPr id="6" name="Рисунок 5" descr="t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285728"/>
            <a:ext cx="3272761" cy="2571768"/>
          </a:xfrm>
          <a:prstGeom prst="rect">
            <a:avLst/>
          </a:prstGeom>
        </p:spPr>
      </p:pic>
      <p:pic>
        <p:nvPicPr>
          <p:cNvPr id="7" name="Рисунок 6" descr="76235109_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3000372"/>
            <a:ext cx="2919422" cy="356027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5043494" cy="703282"/>
          </a:xfrm>
        </p:spPr>
        <p:txBody>
          <a:bodyPr/>
          <a:lstStyle/>
          <a:p>
            <a:r>
              <a:rPr lang="ru-RU" dirty="0" smtClean="0"/>
              <a:t>Основные стили танца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736"/>
            <a:ext cx="4357718" cy="492922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- Балет;</a:t>
            </a:r>
          </a:p>
          <a:p>
            <a:r>
              <a:rPr lang="ru-RU" dirty="0" smtClean="0"/>
              <a:t>- Бальные танцы;</a:t>
            </a:r>
          </a:p>
          <a:p>
            <a:r>
              <a:rPr lang="ru-RU" dirty="0" smtClean="0"/>
              <a:t>- Исторический танец;</a:t>
            </a:r>
          </a:p>
          <a:p>
            <a:r>
              <a:rPr lang="ru-RU" dirty="0" smtClean="0"/>
              <a:t>- Народный танец;</a:t>
            </a:r>
          </a:p>
          <a:p>
            <a:r>
              <a:rPr lang="ru-RU" dirty="0" smtClean="0"/>
              <a:t>- Ритуальный танец;</a:t>
            </a:r>
          </a:p>
          <a:p>
            <a:r>
              <a:rPr lang="ru-RU" dirty="0" smtClean="0"/>
              <a:t>- Свинг;</a:t>
            </a:r>
          </a:p>
          <a:p>
            <a:r>
              <a:rPr lang="ru-RU" dirty="0" smtClean="0"/>
              <a:t>- Современный танец       (начало – середина XX века);</a:t>
            </a:r>
          </a:p>
          <a:p>
            <a:r>
              <a:rPr lang="ru-RU" dirty="0" smtClean="0"/>
              <a:t>- Современный танец         (конец XX – начало XXI века);</a:t>
            </a:r>
          </a:p>
          <a:p>
            <a:r>
              <a:rPr lang="ru-RU" dirty="0" smtClean="0"/>
              <a:t>- Танцы Латинской Америки;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Хастл</a:t>
            </a:r>
            <a:r>
              <a:rPr lang="ru-RU" dirty="0" smtClean="0"/>
              <a:t>; </a:t>
            </a:r>
          </a:p>
          <a:p>
            <a:pPr>
              <a:buNone/>
            </a:pPr>
            <a:r>
              <a:rPr lang="ru-RU" dirty="0" smtClean="0"/>
              <a:t>И многое другое</a:t>
            </a:r>
          </a:p>
        </p:txBody>
      </p:sp>
      <p:pic>
        <p:nvPicPr>
          <p:cNvPr id="5" name="Рисунок 4" descr="tancy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3286124"/>
            <a:ext cx="2857500" cy="3257550"/>
          </a:xfrm>
          <a:prstGeom prst="rect">
            <a:avLst/>
          </a:prstGeom>
        </p:spPr>
      </p:pic>
      <p:pic>
        <p:nvPicPr>
          <p:cNvPr id="6" name="Рисунок 5" descr="mejdunarodni den tan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285728"/>
            <a:ext cx="4119558" cy="260356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57166"/>
            <a:ext cx="61722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Балет</a:t>
            </a:r>
            <a:endParaRPr lang="ru-RU" dirty="0"/>
          </a:p>
        </p:txBody>
      </p:sp>
      <p:pic>
        <p:nvPicPr>
          <p:cNvPr id="1026" name="Picture 2" descr="D:\Год 2016\семинар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79" y="1000109"/>
            <a:ext cx="7072361" cy="471490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0"/>
            <a:ext cx="6172200" cy="642918"/>
          </a:xfrm>
        </p:spPr>
        <p:txBody>
          <a:bodyPr/>
          <a:lstStyle/>
          <a:p>
            <a:pPr algn="ctr"/>
            <a:r>
              <a:rPr lang="ru-RU" dirty="0" smtClean="0"/>
              <a:t>Бальные танцы</a:t>
            </a:r>
            <a:endParaRPr lang="ru-RU" dirty="0"/>
          </a:p>
        </p:txBody>
      </p:sp>
      <p:pic>
        <p:nvPicPr>
          <p:cNvPr id="2050" name="Picture 2" descr="D:\Год 2016\семинар\i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142984"/>
            <a:ext cx="6072229" cy="4542219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0"/>
            <a:ext cx="6172200" cy="571480"/>
          </a:xfrm>
        </p:spPr>
        <p:txBody>
          <a:bodyPr/>
          <a:lstStyle/>
          <a:p>
            <a:pPr algn="ctr"/>
            <a:r>
              <a:rPr lang="ru-RU" dirty="0" smtClean="0"/>
              <a:t>Исторический танец</a:t>
            </a:r>
            <a:endParaRPr lang="ru-RU" dirty="0"/>
          </a:p>
        </p:txBody>
      </p:sp>
      <p:pic>
        <p:nvPicPr>
          <p:cNvPr id="3074" name="Picture 2" descr="D:\Год 2016\семинар\танцевальный-мастер-класс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9" y="785794"/>
            <a:ext cx="4786346" cy="3190897"/>
          </a:xfrm>
          <a:prstGeom prst="rect">
            <a:avLst/>
          </a:prstGeom>
          <a:noFill/>
        </p:spPr>
      </p:pic>
      <p:pic>
        <p:nvPicPr>
          <p:cNvPr id="3075" name="Picture 3" descr="D:\Год 2016\семинар\polonez-tani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19" y="3286124"/>
            <a:ext cx="4728763" cy="314327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0"/>
            <a:ext cx="6172200" cy="571480"/>
          </a:xfrm>
        </p:spPr>
        <p:txBody>
          <a:bodyPr/>
          <a:lstStyle/>
          <a:p>
            <a:pPr algn="ctr"/>
            <a:r>
              <a:rPr lang="ru-RU" dirty="0" smtClean="0"/>
              <a:t>Народный танец</a:t>
            </a:r>
            <a:endParaRPr lang="ru-RU" dirty="0"/>
          </a:p>
        </p:txBody>
      </p:sp>
      <p:pic>
        <p:nvPicPr>
          <p:cNvPr id="4098" name="Picture 2" descr="D:\Год 2016\семинар\i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2984604" cy="1928826"/>
          </a:xfrm>
          <a:prstGeom prst="rect">
            <a:avLst/>
          </a:prstGeom>
          <a:noFill/>
        </p:spPr>
      </p:pic>
      <p:pic>
        <p:nvPicPr>
          <p:cNvPr id="4099" name="Picture 3" descr="D:\Год 2016\семинар\i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428736"/>
            <a:ext cx="3250410" cy="2166940"/>
          </a:xfrm>
          <a:prstGeom prst="rect">
            <a:avLst/>
          </a:prstGeom>
          <a:noFill/>
        </p:spPr>
      </p:pic>
      <p:pic>
        <p:nvPicPr>
          <p:cNvPr id="4100" name="Picture 4" descr="D:\Год 2016\семинар\kpZSjE8aOW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1" y="3716702"/>
            <a:ext cx="3929090" cy="272564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0"/>
            <a:ext cx="6172200" cy="642918"/>
          </a:xfrm>
        </p:spPr>
        <p:txBody>
          <a:bodyPr/>
          <a:lstStyle/>
          <a:p>
            <a:pPr algn="ctr"/>
            <a:r>
              <a:rPr lang="ru-RU" dirty="0" smtClean="0"/>
              <a:t>Ритуальный  танец</a:t>
            </a:r>
            <a:endParaRPr lang="ru-RU" dirty="0"/>
          </a:p>
        </p:txBody>
      </p:sp>
      <p:pic>
        <p:nvPicPr>
          <p:cNvPr id="5122" name="Picture 2" descr="D:\Год 2016\семинар\1287461502_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3709280" cy="2357454"/>
          </a:xfrm>
          <a:prstGeom prst="rect">
            <a:avLst/>
          </a:prstGeom>
          <a:noFill/>
        </p:spPr>
      </p:pic>
      <p:pic>
        <p:nvPicPr>
          <p:cNvPr id="5123" name="Picture 3" descr="D:\Год 2016\семинар\mentalismo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642918"/>
            <a:ext cx="3348858" cy="2428892"/>
          </a:xfrm>
          <a:prstGeom prst="rect">
            <a:avLst/>
          </a:prstGeom>
          <a:noFill/>
        </p:spPr>
      </p:pic>
      <p:pic>
        <p:nvPicPr>
          <p:cNvPr id="5124" name="Picture 4" descr="D:\Год 2016\семинар\U127P200T1D191403F14DT200810121947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428028"/>
            <a:ext cx="4071966" cy="2696546"/>
          </a:xfrm>
          <a:prstGeom prst="rect">
            <a:avLst/>
          </a:prstGeom>
          <a:noFill/>
        </p:spPr>
      </p:pic>
      <p:pic>
        <p:nvPicPr>
          <p:cNvPr id="5125" name="Picture 5" descr="D:\Год 2016\семинар\s_t04_10118744-900x58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429000"/>
            <a:ext cx="4143373" cy="27024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0"/>
            <a:ext cx="6172200" cy="642918"/>
          </a:xfrm>
        </p:spPr>
        <p:txBody>
          <a:bodyPr/>
          <a:lstStyle/>
          <a:p>
            <a:pPr algn="ctr"/>
            <a:r>
              <a:rPr lang="ru-RU" dirty="0" smtClean="0"/>
              <a:t>Свинг</a:t>
            </a:r>
            <a:endParaRPr lang="ru-RU" dirty="0"/>
          </a:p>
        </p:txBody>
      </p:sp>
      <p:pic>
        <p:nvPicPr>
          <p:cNvPr id="6146" name="Picture 2" descr="D:\Год 2016\семинар\swing-dan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4572032" cy="2861207"/>
          </a:xfrm>
          <a:prstGeom prst="rect">
            <a:avLst/>
          </a:prstGeom>
          <a:noFill/>
        </p:spPr>
      </p:pic>
      <p:pic>
        <p:nvPicPr>
          <p:cNvPr id="6147" name="Picture 3" descr="D:\Год 2016\семинар\Swing-Dan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84" y="3547235"/>
            <a:ext cx="3855733" cy="288216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153</TotalTime>
  <Words>208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Искусство - танец</vt:lpstr>
      <vt:lpstr>Слайд 2</vt:lpstr>
      <vt:lpstr>Основные стили танца</vt:lpstr>
      <vt:lpstr>Балет</vt:lpstr>
      <vt:lpstr>Бальные танцы</vt:lpstr>
      <vt:lpstr>Исторический танец</vt:lpstr>
      <vt:lpstr>Народный танец</vt:lpstr>
      <vt:lpstr>Ритуальный  танец</vt:lpstr>
      <vt:lpstr>Свинг</vt:lpstr>
      <vt:lpstr>Слайд 10</vt:lpstr>
      <vt:lpstr>Слайд 11</vt:lpstr>
      <vt:lpstr>Знаменитые танцоры и хореографы России </vt:lpstr>
      <vt:lpstr>Слайд 13</vt:lpstr>
      <vt:lpstr>Слайд 14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Искусство - танец</dc:title>
  <dc:creator>*</dc:creator>
  <cp:lastModifiedBy>UserN</cp:lastModifiedBy>
  <cp:revision>18</cp:revision>
  <dcterms:created xsi:type="dcterms:W3CDTF">2011-09-25T10:27:05Z</dcterms:created>
  <dcterms:modified xsi:type="dcterms:W3CDTF">2016-10-12T06:13:06Z</dcterms:modified>
</cp:coreProperties>
</file>