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4" r:id="rId4"/>
    <p:sldId id="267" r:id="rId5"/>
    <p:sldId id="261" r:id="rId6"/>
    <p:sldId id="263" r:id="rId7"/>
    <p:sldId id="259" r:id="rId8"/>
    <p:sldId id="256" r:id="rId9"/>
    <p:sldId id="25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17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UserN\Desktop\&#1088;&#1086;&#1078;&#1076;&#1077;&#1089;&#1090;&#1074;&#1086;\&#1047;&#1074;&#1077;&#1079;&#1076;&#1086;&#1095;&#1082;&#1080;%20&#1103;&#1088;&#1082;&#1086;%20&#1089;&#1080;&#1103;&#1083;&#1080;%20(&#1088;&#1086;&#1078;&#1076;&#1077;&#1089;&#1090;&#1074;&#1077;&#1085;&#1089;&#1082;&#1072;&#1103;%20&#1087;&#1077;&#1089;&#1085;&#1103;).mp4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UserN\Desktop\&#1088;&#1086;&#1078;&#1076;&#1077;&#1089;&#1090;&#1074;&#1086;\&#1056;&#1086;&#1078;&#1076;&#1077;&#1089;&#1090;&#1074;&#1086;%20&#1061;&#1088;&#1080;&#1089;&#1090;&#1086;&#1074;&#1086;.(&#1084;&#1091;&#1083;&#1100;&#1090;&#1092;&#1080;&#1083;&#1100;&#1084;).mp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N\Desktop\&#1088;&#1086;&#1078;&#1076;&#1077;&#1089;&#1090;&#1074;&#1086;\Raduga_-_Sneg_i_vyugi.mp3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N\Desktop\&#1088;&#1086;&#1078;&#1076;&#1077;&#1089;&#1090;&#1074;&#1086;\007.%20&#1056;&#1091;&#1089;&#1089;&#1082;&#1072;&#1103;%20&#1079;&#1080;&#1084;&#1072;.mp3" TargetMode="Externa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N\Desktop\&#1088;&#1086;&#1078;&#1076;&#1077;&#1089;&#1090;&#1074;&#1086;\019.%20&#1053;&#1077;&#1087;&#1086;&#1089;&#1077;&#1076;&#1099;,%20&#1041;&#1072;&#1088;&#1073;&#1072;&#1088;&#1080;&#1082;&#1080;-&#1053;&#1086;&#1074;&#1086;&#1075;&#1086;&#1076;&#1085;&#1103;&#1103;.mp3" TargetMode="Externa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kladraz.ru/upload/blogs/6788_ea72e4e7cb5910eb0ac6c6e49857f6bc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0"/>
            <a:ext cx="8858312" cy="67151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71472" y="5357826"/>
            <a:ext cx="72866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Муниципальное </a:t>
            </a:r>
            <a:r>
              <a:rPr lang="ru-RU" sz="2000" b="1" dirty="0" smtClean="0">
                <a:solidFill>
                  <a:srgbClr val="FF0000"/>
                </a:solidFill>
              </a:rPr>
              <a:t>бюджетное дошкольное </a:t>
            </a:r>
            <a:r>
              <a:rPr lang="ru-RU" sz="2000" b="1" dirty="0" smtClean="0">
                <a:solidFill>
                  <a:srgbClr val="FF0000"/>
                </a:solidFill>
              </a:rPr>
              <a:t>образовательное </a:t>
            </a:r>
            <a:r>
              <a:rPr lang="ru-RU" sz="2000" b="1" dirty="0" smtClean="0">
                <a:solidFill>
                  <a:srgbClr val="FF0000"/>
                </a:solidFill>
              </a:rPr>
              <a:t>учреждение </a:t>
            </a:r>
            <a:r>
              <a:rPr lang="ru-RU" sz="2000" b="1" dirty="0" smtClean="0">
                <a:solidFill>
                  <a:srgbClr val="FF0000"/>
                </a:solidFill>
              </a:rPr>
              <a:t>детский сад </a:t>
            </a:r>
            <a:r>
              <a:rPr lang="ru-RU" sz="2000" b="1" dirty="0" smtClean="0">
                <a:solidFill>
                  <a:srgbClr val="FF0000"/>
                </a:solidFill>
              </a:rPr>
              <a:t>с.Грабово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Музыкальный руководитель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Макарова Мария Викторовна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74807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вездочки ярко сияли (рождественская песня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00034" y="571480"/>
            <a:ext cx="8128056" cy="55721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174807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Портфолио 2017г\Рождество\презентация\3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0"/>
            <a:ext cx="7572428" cy="66437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530763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ождество Христово.(мультфильм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57290" y="857232"/>
            <a:ext cx="6161528" cy="49292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530763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Рождество\презентация\7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0"/>
            <a:ext cx="6440340" cy="68689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052869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84784"/>
            <a:ext cx="6400800" cy="41540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F:\Портфолио 2017г\Рождество\презентация\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132"/>
            <a:ext cx="9144000" cy="6750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aduga_-_Sneg_i_vyug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214810" y="5214950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497092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2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Рождество\презентация\06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85728"/>
            <a:ext cx="8572528" cy="63055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007. Русская зим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3286116" y="5286388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4783622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Рождество\презентация\99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135"/>
          <a:stretch/>
        </p:blipFill>
        <p:spPr bwMode="auto">
          <a:xfrm>
            <a:off x="1214414" y="64877"/>
            <a:ext cx="6357982" cy="6839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993611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Портфолио 2017г\Рождество\презентация\44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42852"/>
            <a:ext cx="8072494" cy="65276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019. Непоседы, Барбарики-Новогодня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143372" y="5000636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007998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3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14</Words>
  <Application>Microsoft Office PowerPoint</Application>
  <PresentationFormat>Экран (4:3)</PresentationFormat>
  <Paragraphs>3</Paragraphs>
  <Slides>9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komp</dc:creator>
  <cp:lastModifiedBy>UserN</cp:lastModifiedBy>
  <cp:revision>24</cp:revision>
  <dcterms:created xsi:type="dcterms:W3CDTF">2017-01-14T16:53:36Z</dcterms:created>
  <dcterms:modified xsi:type="dcterms:W3CDTF">2018-01-19T18:25:06Z</dcterms:modified>
</cp:coreProperties>
</file>