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FA3B-1AE7-4404-9762-02B58415380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724F-99BE-4344-BB6D-DC8B7FC7F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FA3B-1AE7-4404-9762-02B58415380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724F-99BE-4344-BB6D-DC8B7FC7F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FA3B-1AE7-4404-9762-02B58415380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724F-99BE-4344-BB6D-DC8B7FC7F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FA3B-1AE7-4404-9762-02B58415380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724F-99BE-4344-BB6D-DC8B7FC7F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FA3B-1AE7-4404-9762-02B58415380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724F-99BE-4344-BB6D-DC8B7FC7F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FA3B-1AE7-4404-9762-02B58415380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724F-99BE-4344-BB6D-DC8B7FC7F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FA3B-1AE7-4404-9762-02B58415380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724F-99BE-4344-BB6D-DC8B7FC7F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FA3B-1AE7-4404-9762-02B58415380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724F-99BE-4344-BB6D-DC8B7FC7F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FA3B-1AE7-4404-9762-02B58415380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724F-99BE-4344-BB6D-DC8B7FC7F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FA3B-1AE7-4404-9762-02B58415380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724F-99BE-4344-BB6D-DC8B7FC7F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FA3B-1AE7-4404-9762-02B58415380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724F-99BE-4344-BB6D-DC8B7FC7F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8FA3B-1AE7-4404-9762-02B58415380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8724F-99BE-4344-BB6D-DC8B7FC7F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43;&#1088;&#1072;&#1073;&#1086;&#1074;&#1086;\&#1087;&#1088;&#1077;&#1079;&#1077;&#1085;&#1090;&#1072;&#1094;&#1080;&#1080;\&#1052;&#1063;&#1057;%20&#1056;&#1086;&#1089;&#1089;&#1080;&#1080;%20%5b&#1079;&#1072;%202011-2012&#1075;&#1086;&#1076;%5d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профессии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63688" y="1124744"/>
            <a:ext cx="55818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МИР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ПРОФЕССИЙ</a:t>
            </a:r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 descr="C:\Users\Пользователь\Desktop\профессии\vostrebovannye-professii-spis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916832"/>
            <a:ext cx="5644885" cy="4233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\Desktop\профессии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28184" y="5301208"/>
            <a:ext cx="18002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C:\Users\Пользователь\Desktop\профессии\2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124744"/>
            <a:ext cx="2435424" cy="2435424"/>
          </a:xfrm>
          <a:prstGeom prst="rect">
            <a:avLst/>
          </a:prstGeom>
          <a:noFill/>
        </p:spPr>
      </p:pic>
      <p:pic>
        <p:nvPicPr>
          <p:cNvPr id="9219" name="Picture 3" descr="C:\Users\Пользователь\Desktop\профессии\thumb_20336_sonata_category_big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4032477"/>
            <a:ext cx="2232248" cy="1763288"/>
          </a:xfrm>
          <a:prstGeom prst="rect">
            <a:avLst/>
          </a:prstGeom>
          <a:noFill/>
        </p:spPr>
      </p:pic>
      <p:pic>
        <p:nvPicPr>
          <p:cNvPr id="9220" name="Picture 4" descr="C:\Users\Пользователь\Desktop\профессии\87082f3300aa1f12b2bb608f0d346f9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3933056"/>
            <a:ext cx="1693540" cy="1693540"/>
          </a:xfrm>
          <a:prstGeom prst="rect">
            <a:avLst/>
          </a:prstGeom>
          <a:noFill/>
        </p:spPr>
      </p:pic>
      <p:pic>
        <p:nvPicPr>
          <p:cNvPr id="9221" name="Picture 5" descr="C:\Users\Пользователь\Desktop\профессии\78b5e6c3bf87e8a0611440d28d2d52d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1052736"/>
            <a:ext cx="2512504" cy="2542654"/>
          </a:xfrm>
          <a:prstGeom prst="rect">
            <a:avLst/>
          </a:prstGeom>
          <a:noFill/>
        </p:spPr>
      </p:pic>
      <p:pic>
        <p:nvPicPr>
          <p:cNvPr id="9222" name="Picture 6" descr="C:\Users\Пользователь\Desktop\профессии\inx960x6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980728"/>
            <a:ext cx="7492888" cy="498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21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92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92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92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\Desktop\профессии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28184" y="5301208"/>
            <a:ext cx="180020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 descr="C:\Users\Пользователь\Desktop\профессии\ВЕДРО-4-ГАЛЛОНА-149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8478" y="3284984"/>
            <a:ext cx="3009398" cy="2515431"/>
          </a:xfrm>
          <a:prstGeom prst="rect">
            <a:avLst/>
          </a:prstGeom>
          <a:noFill/>
        </p:spPr>
      </p:pic>
      <p:pic>
        <p:nvPicPr>
          <p:cNvPr id="10243" name="Picture 3" descr="C:\Users\Пользователь\Desktop\профессии\depositphotos_203289138-stock-photo-professional-house-painter-work-tool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052736"/>
            <a:ext cx="2582416" cy="1883852"/>
          </a:xfrm>
          <a:prstGeom prst="rect">
            <a:avLst/>
          </a:prstGeom>
          <a:noFill/>
        </p:spPr>
      </p:pic>
      <p:pic>
        <p:nvPicPr>
          <p:cNvPr id="10244" name="Picture 4" descr="C:\Users\Пользователь\Desktop\профессии\b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3861048"/>
            <a:ext cx="2952328" cy="1927412"/>
          </a:xfrm>
          <a:prstGeom prst="rect">
            <a:avLst/>
          </a:prstGeom>
          <a:noFill/>
        </p:spPr>
      </p:pic>
      <p:pic>
        <p:nvPicPr>
          <p:cNvPr id="10245" name="Picture 5" descr="C:\Users\Пользователь\Desktop\профессии\266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980728"/>
            <a:ext cx="2376264" cy="2376264"/>
          </a:xfrm>
          <a:prstGeom prst="rect">
            <a:avLst/>
          </a:prstGeom>
          <a:noFill/>
        </p:spPr>
      </p:pic>
      <p:pic>
        <p:nvPicPr>
          <p:cNvPr id="10246" name="Picture 6" descr="C:\Users\Пользователь\Desktop\профессии\malya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576" y="1052736"/>
            <a:ext cx="7560840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2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02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024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1024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\Desktop\профессии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28184" y="5229200"/>
            <a:ext cx="180020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C:\Users\Пользователь\Desktop\профессии\Schneider_k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573016"/>
            <a:ext cx="2913112" cy="2184834"/>
          </a:xfrm>
          <a:prstGeom prst="rect">
            <a:avLst/>
          </a:prstGeom>
          <a:noFill/>
        </p:spPr>
      </p:pic>
      <p:pic>
        <p:nvPicPr>
          <p:cNvPr id="11267" name="Picture 3" descr="C:\Users\Пользователь\Desktop\профессии\hq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052736"/>
            <a:ext cx="2976330" cy="2232248"/>
          </a:xfrm>
          <a:prstGeom prst="rect">
            <a:avLst/>
          </a:prstGeom>
          <a:noFill/>
        </p:spPr>
      </p:pic>
      <p:pic>
        <p:nvPicPr>
          <p:cNvPr id="11268" name="Picture 4" descr="C:\Users\Пользователь\Desktop\профессии\66211b5c7137899f4d6c43bda5effd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908720"/>
            <a:ext cx="3480048" cy="2880320"/>
          </a:xfrm>
          <a:prstGeom prst="rect">
            <a:avLst/>
          </a:prstGeom>
          <a:noFill/>
        </p:spPr>
      </p:pic>
      <p:pic>
        <p:nvPicPr>
          <p:cNvPr id="11269" name="Picture 5" descr="C:\Users\Пользователь\Desktop\профессии\15204-568x0-cb9df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3556683"/>
            <a:ext cx="3528392" cy="2391604"/>
          </a:xfrm>
          <a:prstGeom prst="rect">
            <a:avLst/>
          </a:prstGeom>
          <a:noFill/>
        </p:spPr>
      </p:pic>
      <p:pic>
        <p:nvPicPr>
          <p:cNvPr id="11270" name="Picture 6" descr="C:\Users\Пользователь\Desktop\профессии\zemskiy_uchitel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908720"/>
            <a:ext cx="7200800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26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12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126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1126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\Desktop\профессии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300192" y="5301208"/>
            <a:ext cx="165618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 descr="C:\Users\Пользователь\Desktop\профессии\78bb248d0661f232ccdc5f602bfd119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410744"/>
            <a:ext cx="2448272" cy="2448272"/>
          </a:xfrm>
          <a:prstGeom prst="rect">
            <a:avLst/>
          </a:prstGeom>
          <a:noFill/>
        </p:spPr>
      </p:pic>
      <p:pic>
        <p:nvPicPr>
          <p:cNvPr id="12291" name="Picture 3" descr="C:\Users\Пользователь\Desktop\профессии\7567.9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124744"/>
            <a:ext cx="2157833" cy="1647200"/>
          </a:xfrm>
          <a:prstGeom prst="rect">
            <a:avLst/>
          </a:prstGeom>
          <a:noFill/>
        </p:spPr>
      </p:pic>
      <p:pic>
        <p:nvPicPr>
          <p:cNvPr id="12292" name="Picture 4" descr="C:\Users\Пользователь\Desktop\профессии\Pretend-Play-Silver-Metal-HandCuffs-With-Keys-Police-Role-Cosplay-Tools-Police-Toy-For-Children-Boy.jpg_220x220q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908720"/>
            <a:ext cx="2304256" cy="2304256"/>
          </a:xfrm>
          <a:prstGeom prst="rect">
            <a:avLst/>
          </a:prstGeom>
          <a:noFill/>
        </p:spPr>
      </p:pic>
      <p:pic>
        <p:nvPicPr>
          <p:cNvPr id="12293" name="Picture 5" descr="C:\Users\Пользователь\Desktop\профессии\960x540-5a2f95220736dbcac26872fc14b7037b57e64b5c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3140968"/>
            <a:ext cx="4475989" cy="2517744"/>
          </a:xfrm>
          <a:prstGeom prst="rect">
            <a:avLst/>
          </a:prstGeom>
          <a:noFill/>
        </p:spPr>
      </p:pic>
      <p:pic>
        <p:nvPicPr>
          <p:cNvPr id="12294" name="Picture 6" descr="C:\Users\Пользователь\Desktop\профессии\5fbad3a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1052736"/>
            <a:ext cx="7200800" cy="4795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2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229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229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1229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\Desktop\профессии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28184" y="5301208"/>
            <a:ext cx="187220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2708920"/>
            <a:ext cx="624600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МОЛОДЦЫ!!!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\Desktop\профессии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2132856"/>
            <a:ext cx="776007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Мастер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он весьма хороший,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Сделал шкаф нам для прихожей.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Он не плотник, не маляр.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Мебель делает…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 descr="C:\Users\Пользователь\Desktop\профессии\столя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124744"/>
            <a:ext cx="3744416" cy="374441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347864" y="4653136"/>
            <a:ext cx="25697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СТОЛЯР</a:t>
            </a:r>
            <a:endParaRPr lang="ru-RU" sz="5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5301208"/>
            <a:ext cx="187220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\Desktop\профессии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228184" y="5301208"/>
            <a:ext cx="172819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2060848"/>
            <a:ext cx="6173100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 движения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Знает без сомнения.</a:t>
            </a:r>
          </a:p>
          <a:p>
            <a:pPr algn="ctr"/>
            <a:r>
              <a:rPr lang="ru-RU" sz="44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Вмиг заводит он мото</a:t>
            </a:r>
            <a:r>
              <a:rPr lang="ru-RU" sz="4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р,</a:t>
            </a:r>
          </a:p>
          <a:p>
            <a:pPr algn="ctr"/>
            <a:r>
              <a:rPr lang="ru-RU" sz="44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машине мчит…</a:t>
            </a:r>
            <a:endParaRPr lang="ru-RU" sz="4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 descr="C:\Users\Пользователь\Desktop\профессии\IMG_0077_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196752"/>
            <a:ext cx="5688632" cy="379242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059832" y="4941168"/>
            <a:ext cx="25138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ШОФЕР</a:t>
            </a:r>
            <a:endParaRPr lang="ru-RU" sz="5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\Desktop\профессии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28184" y="5301208"/>
            <a:ext cx="18002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2060848"/>
            <a:ext cx="7588424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Темной ночью, ясным днем</a:t>
            </a:r>
          </a:p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Он сражается с огнем.</a:t>
            </a:r>
          </a:p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каске, будто воин славный,</a:t>
            </a:r>
          </a:p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пожар спешит…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8" name="Picture 2" descr="C:\Users\Пользователь\Desktop\профессии\20180523_fireman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124744"/>
            <a:ext cx="5998046" cy="398441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55776" y="5157192"/>
            <a:ext cx="39346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ПОЖАРНЫЙ</a:t>
            </a:r>
            <a:endParaRPr lang="ru-RU" sz="5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500034" y="1643050"/>
            <a:ext cx="8229600" cy="4483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МЧС России [за 2011-2012год]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41320" y="0"/>
            <a:ext cx="9185320" cy="6888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\Desktop\профессии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28184" y="5301208"/>
            <a:ext cx="180020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916832"/>
            <a:ext cx="7253717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Кирпичи кладет он в ряд,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Строит садик для ребят.</a:t>
            </a:r>
          </a:p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 шахтер и не водитель,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Дом нам выстроит…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122" name="Picture 2" descr="C:\Users\Пользователь\Desktop\профессии\stroitel500-2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196752"/>
            <a:ext cx="6552623" cy="366025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771800" y="4869160"/>
            <a:ext cx="37339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СТРОИТЕЛЬ</a:t>
            </a:r>
            <a:endParaRPr lang="ru-RU" sz="5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\Desktop\профессии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300192" y="5301208"/>
            <a:ext cx="172819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1844824"/>
            <a:ext cx="6335709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наяву, а не во сне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Он летает в вышине.</a:t>
            </a:r>
          </a:p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Водит в небе самолет.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Кто же он, скажи?...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146" name="Picture 2" descr="C:\Users\Пользователь\Desktop\профессии\1-46-760x5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124744"/>
            <a:ext cx="5674432" cy="377797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987824" y="4941168"/>
            <a:ext cx="2337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ПИЛОТ</a:t>
            </a:r>
            <a:endParaRPr lang="ru-RU" sz="5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\Desktop\профессии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300192" y="5301208"/>
            <a:ext cx="165618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772816"/>
            <a:ext cx="7587590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ним, наверно, вы знакомы.</a:t>
            </a:r>
          </a:p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Знает он про все законы.</a:t>
            </a:r>
          </a:p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 судья, не журналист.</a:t>
            </a:r>
          </a:p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Всем совет дает…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170" name="Picture 2" descr="C:\Users\Пользователь\Desktop\профессии\1555973977_0_41_3068_1768_600x0_80_0_0_39fac994bf17c7831d3a825d2b4c4f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196752"/>
            <a:ext cx="6186264" cy="348492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203848" y="4653136"/>
            <a:ext cx="23487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ЮРИСТ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\Desktop\профессии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228184" y="5301208"/>
            <a:ext cx="180020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C:\Users\Пользователь\Desktop\профессии\1-1(1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124744"/>
            <a:ext cx="2160240" cy="1392154"/>
          </a:xfrm>
          <a:prstGeom prst="rect">
            <a:avLst/>
          </a:prstGeom>
          <a:noFill/>
        </p:spPr>
      </p:pic>
      <p:pic>
        <p:nvPicPr>
          <p:cNvPr id="8195" name="Picture 3" descr="C:\Users\Пользователь\Desktop\профессии\f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36" y="1124745"/>
            <a:ext cx="2016932" cy="1368152"/>
          </a:xfrm>
          <a:prstGeom prst="rect">
            <a:avLst/>
          </a:prstGeom>
          <a:noFill/>
        </p:spPr>
      </p:pic>
      <p:pic>
        <p:nvPicPr>
          <p:cNvPr id="8196" name="Picture 4" descr="C:\Users\Пользователь\Desktop\профессии\Free-shipping-1set-10pcs-Salon-Barbers-Hair-Styling-Hairdressing-hair-accessories-Plastic-Comb-Stylist-Set-Blac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3645024"/>
            <a:ext cx="2448272" cy="2128719"/>
          </a:xfrm>
          <a:prstGeom prst="rect">
            <a:avLst/>
          </a:prstGeom>
          <a:noFill/>
        </p:spPr>
      </p:pic>
      <p:pic>
        <p:nvPicPr>
          <p:cNvPr id="8197" name="Picture 5" descr="C:\Users\Пользователь\Desktop\профессии\mirror_with_frame_01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3789040"/>
            <a:ext cx="2955974" cy="1971044"/>
          </a:xfrm>
          <a:prstGeom prst="rect">
            <a:avLst/>
          </a:prstGeom>
          <a:noFill/>
        </p:spPr>
      </p:pic>
      <p:pic>
        <p:nvPicPr>
          <p:cNvPr id="8198" name="Picture 6" descr="C:\Users\Пользователь\Desktop\профессии\Rezume_Parikmaher_900-810x5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1052736"/>
            <a:ext cx="7344816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19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81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819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819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158</TotalTime>
  <Words>134</Words>
  <Application>Microsoft Office PowerPoint</Application>
  <PresentationFormat>Экран (4:3)</PresentationFormat>
  <Paragraphs>32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Windows User</cp:lastModifiedBy>
  <cp:revision>37</cp:revision>
  <dcterms:created xsi:type="dcterms:W3CDTF">2019-10-23T10:09:52Z</dcterms:created>
  <dcterms:modified xsi:type="dcterms:W3CDTF">2019-10-31T05:38:59Z</dcterms:modified>
</cp:coreProperties>
</file>