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76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s/slide83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slides/slide7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9.xml" ContentType="application/vnd.openxmlformats-officedocument.presentationml.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68.xml" ContentType="application/vnd.openxmlformats-officedocument.presentationml.slide+xml"/>
  <Override PartName="/ppt/slides/slide77.xml" ContentType="application/vnd.openxmlformats-officedocument.presentationml.slide+xml"/>
  <Override PartName="/ppt/slides/slide8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s/slide75.xml" ContentType="application/vnd.openxmlformats-officedocument.presentationml.slide+xml"/>
  <Override PartName="/ppt/slides/slide86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slides/slide73.xml" ContentType="application/vnd.openxmlformats-officedocument.presentationml.slide+xml"/>
  <Override PartName="/ppt/slides/slide84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s/slide71.xml" ContentType="application/vnd.openxmlformats-officedocument.presentationml.slide+xml"/>
  <Override PartName="/ppt/slides/slide80.xml" ContentType="application/vnd.openxmlformats-officedocument.presentationml.slide+xml"/>
  <Override PartName="/ppt/slides/slide82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Override PartName="/ppt/slides/slide89.xml" ContentType="application/vnd.openxmlformats-officedocument.presentationml.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slides/slide78.xml" ContentType="application/vnd.openxmlformats-officedocument.presentationml.slide+xml"/>
  <Override PartName="/ppt/slides/slide87.xml" ContentType="application/vnd.openxmlformats-officedocument.presentationml.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s/slide85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81.xml" ContentType="application/vnd.openxmlformats-officedocument.presentationml.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70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1"/>
  </p:notesMasterIdLst>
  <p:sldIdLst>
    <p:sldId id="288" r:id="rId2"/>
    <p:sldId id="256" r:id="rId3"/>
    <p:sldId id="257" r:id="rId4"/>
    <p:sldId id="262" r:id="rId5"/>
    <p:sldId id="346" r:id="rId6"/>
    <p:sldId id="263" r:id="rId7"/>
    <p:sldId id="368" r:id="rId8"/>
    <p:sldId id="410" r:id="rId9"/>
    <p:sldId id="411" r:id="rId10"/>
    <p:sldId id="412" r:id="rId11"/>
    <p:sldId id="259" r:id="rId12"/>
    <p:sldId id="261" r:id="rId13"/>
    <p:sldId id="351" r:id="rId14"/>
    <p:sldId id="260" r:id="rId15"/>
    <p:sldId id="353" r:id="rId16"/>
    <p:sldId id="369" r:id="rId17"/>
    <p:sldId id="370" r:id="rId18"/>
    <p:sldId id="264" r:id="rId19"/>
    <p:sldId id="347" r:id="rId20"/>
    <p:sldId id="348" r:id="rId21"/>
    <p:sldId id="371" r:id="rId22"/>
    <p:sldId id="373" r:id="rId23"/>
    <p:sldId id="372" r:id="rId24"/>
    <p:sldId id="374" r:id="rId25"/>
    <p:sldId id="375" r:id="rId26"/>
    <p:sldId id="376" r:id="rId27"/>
    <p:sldId id="377" r:id="rId28"/>
    <p:sldId id="359" r:id="rId29"/>
    <p:sldId id="356" r:id="rId30"/>
    <p:sldId id="378" r:id="rId31"/>
    <p:sldId id="379" r:id="rId32"/>
    <p:sldId id="380" r:id="rId33"/>
    <p:sldId id="381" r:id="rId34"/>
    <p:sldId id="360" r:id="rId35"/>
    <p:sldId id="388" r:id="rId36"/>
    <p:sldId id="387" r:id="rId37"/>
    <p:sldId id="357" r:id="rId38"/>
    <p:sldId id="364" r:id="rId39"/>
    <p:sldId id="409" r:id="rId40"/>
    <p:sldId id="285" r:id="rId41"/>
    <p:sldId id="352" r:id="rId42"/>
    <p:sldId id="287" r:id="rId43"/>
    <p:sldId id="349" r:id="rId44"/>
    <p:sldId id="311" r:id="rId45"/>
    <p:sldId id="309" r:id="rId46"/>
    <p:sldId id="310" r:id="rId47"/>
    <p:sldId id="312" r:id="rId48"/>
    <p:sldId id="266" r:id="rId49"/>
    <p:sldId id="366" r:id="rId50"/>
    <p:sldId id="355" r:id="rId51"/>
    <p:sldId id="301" r:id="rId52"/>
    <p:sldId id="415" r:id="rId53"/>
    <p:sldId id="416" r:id="rId54"/>
    <p:sldId id="382" r:id="rId55"/>
    <p:sldId id="383" r:id="rId56"/>
    <p:sldId id="299" r:id="rId57"/>
    <p:sldId id="298" r:id="rId58"/>
    <p:sldId id="365" r:id="rId59"/>
    <p:sldId id="292" r:id="rId60"/>
    <p:sldId id="294" r:id="rId61"/>
    <p:sldId id="293" r:id="rId62"/>
    <p:sldId id="295" r:id="rId63"/>
    <p:sldId id="384" r:id="rId64"/>
    <p:sldId id="286" r:id="rId65"/>
    <p:sldId id="296" r:id="rId66"/>
    <p:sldId id="389" r:id="rId67"/>
    <p:sldId id="390" r:id="rId68"/>
    <p:sldId id="385" r:id="rId69"/>
    <p:sldId id="391" r:id="rId70"/>
    <p:sldId id="393" r:id="rId71"/>
    <p:sldId id="267" r:id="rId72"/>
    <p:sldId id="305" r:id="rId73"/>
    <p:sldId id="307" r:id="rId74"/>
    <p:sldId id="308" r:id="rId75"/>
    <p:sldId id="313" r:id="rId76"/>
    <p:sldId id="314" r:id="rId77"/>
    <p:sldId id="367" r:id="rId78"/>
    <p:sldId id="417" r:id="rId79"/>
    <p:sldId id="418" r:id="rId80"/>
    <p:sldId id="302" r:id="rId81"/>
    <p:sldId id="319" r:id="rId82"/>
    <p:sldId id="316" r:id="rId83"/>
    <p:sldId id="317" r:id="rId84"/>
    <p:sldId id="323" r:id="rId85"/>
    <p:sldId id="322" r:id="rId86"/>
    <p:sldId id="386" r:id="rId87"/>
    <p:sldId id="358" r:id="rId88"/>
    <p:sldId id="289" r:id="rId89"/>
    <p:sldId id="284" r:id="rId9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984" autoAdjust="0"/>
    <p:restoredTop sz="94660"/>
  </p:normalViewPr>
  <p:slideViewPr>
    <p:cSldViewPr>
      <p:cViewPr varScale="1">
        <p:scale>
          <a:sx n="104" d="100"/>
          <a:sy n="104" d="100"/>
        </p:scale>
        <p:origin x="-15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tableStyles" Target="tableStyle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AD10C7-D1A9-4C63-BB90-FA71135F7BE5}" type="datetimeFigureOut">
              <a:rPr lang="ru-RU" smtClean="0"/>
              <a:pPr/>
              <a:t>08.05.2020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D92279-ECD0-47FD-979F-F73F6450F26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 степени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D92279-ECD0-47FD-979F-F73F6450F26C}" type="slidenum">
              <a:rPr lang="ru-RU" smtClean="0"/>
              <a:pPr/>
              <a:t>25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D92279-ECD0-47FD-979F-F73F6450F26C}" type="slidenum">
              <a:rPr lang="ru-RU" smtClean="0"/>
              <a:pPr/>
              <a:t>67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D92279-ECD0-47FD-979F-F73F6450F26C}" type="slidenum">
              <a:rPr lang="ru-RU" smtClean="0"/>
              <a:pPr/>
              <a:t>70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C73AC80-D8B4-46DF-9529-AB70C4DE9F20}" type="datetimeFigureOut">
              <a:rPr lang="ru-RU" smtClean="0"/>
              <a:pPr/>
              <a:t>08.05.2020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F7721A9-A46B-4AAE-989B-F9CE7E75281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C73AC80-D8B4-46DF-9529-AB70C4DE9F20}" type="datetimeFigureOut">
              <a:rPr lang="ru-RU" smtClean="0"/>
              <a:pPr/>
              <a:t>08.05.2020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F7721A9-A46B-4AAE-989B-F9CE7E7528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C73AC80-D8B4-46DF-9529-AB70C4DE9F20}" type="datetimeFigureOut">
              <a:rPr lang="ru-RU" smtClean="0"/>
              <a:pPr/>
              <a:t>08.05.2020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F7721A9-A46B-4AAE-989B-F9CE7E7528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C73AC80-D8B4-46DF-9529-AB70C4DE9F20}" type="datetimeFigureOut">
              <a:rPr lang="ru-RU" smtClean="0"/>
              <a:pPr/>
              <a:t>08.05.2020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F7721A9-A46B-4AAE-989B-F9CE7E7528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C73AC80-D8B4-46DF-9529-AB70C4DE9F20}" type="datetimeFigureOut">
              <a:rPr lang="ru-RU" smtClean="0"/>
              <a:pPr/>
              <a:t>08.05.2020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F7721A9-A46B-4AAE-989B-F9CE7E75281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C73AC80-D8B4-46DF-9529-AB70C4DE9F20}" type="datetimeFigureOut">
              <a:rPr lang="ru-RU" smtClean="0"/>
              <a:pPr/>
              <a:t>08.05.2020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F7721A9-A46B-4AAE-989B-F9CE7E7528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C73AC80-D8B4-46DF-9529-AB70C4DE9F20}" type="datetimeFigureOut">
              <a:rPr lang="ru-RU" smtClean="0"/>
              <a:pPr/>
              <a:t>08.05.2020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F7721A9-A46B-4AAE-989B-F9CE7E7528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C73AC80-D8B4-46DF-9529-AB70C4DE9F20}" type="datetimeFigureOut">
              <a:rPr lang="ru-RU" smtClean="0"/>
              <a:pPr/>
              <a:t>08.05.2020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F7721A9-A46B-4AAE-989B-F9CE7E7528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C73AC80-D8B4-46DF-9529-AB70C4DE9F20}" type="datetimeFigureOut">
              <a:rPr lang="ru-RU" smtClean="0"/>
              <a:pPr/>
              <a:t>08.05.2020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F7721A9-A46B-4AAE-989B-F9CE7E75281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C73AC80-D8B4-46DF-9529-AB70C4DE9F20}" type="datetimeFigureOut">
              <a:rPr lang="ru-RU" smtClean="0"/>
              <a:pPr/>
              <a:t>08.05.2020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F7721A9-A46B-4AAE-989B-F9CE7E7528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C73AC80-D8B4-46DF-9529-AB70C4DE9F20}" type="datetimeFigureOut">
              <a:rPr lang="ru-RU" smtClean="0"/>
              <a:pPr/>
              <a:t>08.05.2020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F7721A9-A46B-4AAE-989B-F9CE7E75281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0C73AC80-D8B4-46DF-9529-AB70C4DE9F20}" type="datetimeFigureOut">
              <a:rPr lang="ru-RU" smtClean="0"/>
              <a:pPr/>
              <a:t>08.05.2020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9F7721A9-A46B-4AAE-989B-F9CE7E75281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4.jpeg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4.jpe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4.jpe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9.jpe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1.jpe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5.jpeg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1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" name="Содержимое 6" descr="0001-002-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7000900"/>
          </a:xfrm>
        </p:spPr>
      </p:pic>
      <p:sp>
        <p:nvSpPr>
          <p:cNvPr id="8" name="Прямоугольник 7"/>
          <p:cNvSpPr/>
          <p:nvPr/>
        </p:nvSpPr>
        <p:spPr>
          <a:xfrm>
            <a:off x="785786" y="357166"/>
            <a:ext cx="742955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Муниципальное бюджетное дошкольное образовательное  учреждение </a:t>
            </a:r>
          </a:p>
          <a:p>
            <a:pPr algn="ctr"/>
            <a:r>
              <a:rPr lang="ru-RU" sz="4000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детский сад с. Грабово</a:t>
            </a:r>
          </a:p>
        </p:txBody>
      </p:sp>
      <p:pic>
        <p:nvPicPr>
          <p:cNvPr id="9" name="Рисунок 8" descr="2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071810"/>
            <a:ext cx="9144000" cy="38974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1200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IMG-93f645e8af279250263bc7e70eb85d04-V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2910" y="1146516"/>
            <a:ext cx="3939398" cy="2691184"/>
          </a:xfrm>
          <a:prstGeom prst="rect">
            <a:avLst/>
          </a:prstGeom>
        </p:spPr>
      </p:pic>
      <p:pic>
        <p:nvPicPr>
          <p:cNvPr id="4" name="Рисунок 3" descr="IMG-582d4fc7715f4910265ba1e074591054-V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00562" y="3786190"/>
            <a:ext cx="3777729" cy="2643206"/>
          </a:xfrm>
          <a:prstGeom prst="rect">
            <a:avLst/>
          </a:prstGeom>
        </p:spPr>
      </p:pic>
      <p:pic>
        <p:nvPicPr>
          <p:cNvPr id="5" name="Рисунок 4" descr="IMG-b8fb8ac1ffe9dfce8b824d697f10e9ce-V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2910" y="3786190"/>
            <a:ext cx="3857620" cy="2648423"/>
          </a:xfrm>
          <a:prstGeom prst="rect">
            <a:avLst/>
          </a:prstGeom>
        </p:spPr>
      </p:pic>
      <p:pic>
        <p:nvPicPr>
          <p:cNvPr id="6" name="Рисунок 5" descr="IMG-c0262121a19ff8c755252c520659787c-V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00562" y="1142984"/>
            <a:ext cx="3786214" cy="2647219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s1200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 descr="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43174" y="214290"/>
            <a:ext cx="3223260" cy="4608576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428596" y="5000636"/>
            <a:ext cx="8501090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Аношин Николай Андреевич</a:t>
            </a:r>
          </a:p>
          <a:p>
            <a:pPr algn="ctr"/>
            <a:r>
              <a:rPr lang="ru-RU" sz="2400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5.11.1925г.-2.10.1975г.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s1200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714348" y="642918"/>
            <a:ext cx="7358114" cy="42242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     Николай Андреевич служил с 20 июня 1943 года во 2ой воинской части курсантом. Демобилизован  на основании постановления Министерства Союза СССР от 13 января 1943 года.  Служил на четвертом и первом Украинских фронтах.</a:t>
            </a:r>
          </a:p>
          <a:p>
            <a:pPr algn="ctr"/>
            <a:r>
              <a:rPr lang="ru-RU" sz="2400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Награжден Орденом Красной звезды 14.09.1944г.</a:t>
            </a:r>
          </a:p>
          <a:p>
            <a:pPr algn="ctr"/>
            <a:r>
              <a:rPr lang="ru-RU" sz="2400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Медалью «За отвагу» -10.07.1948г.</a:t>
            </a:r>
          </a:p>
          <a:p>
            <a:pPr algn="ctr"/>
            <a:r>
              <a:rPr lang="ru-RU" sz="2400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Медалью «За победу над Германией» – 11.03 1946г.</a:t>
            </a:r>
          </a:p>
          <a:p>
            <a:pPr algn="ctr"/>
            <a:r>
              <a:rPr lang="ru-RU" sz="2400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Медалью «За взятие Берлина» – 16.03.1946г.</a:t>
            </a:r>
          </a:p>
          <a:p>
            <a:pPr algn="ctr"/>
            <a:r>
              <a:rPr lang="ru-RU" sz="2400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Медалью «За взятие Праги» – 17.05 1945г.</a:t>
            </a:r>
          </a:p>
          <a:p>
            <a:pPr algn="just"/>
            <a:endParaRPr lang="ru-RU" b="1" dirty="0" smtClean="0">
              <a:ln/>
              <a:solidFill>
                <a:schemeClr val="accent3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050" dirty="0"/>
          </a:p>
        </p:txBody>
      </p:sp>
      <p:pic>
        <p:nvPicPr>
          <p:cNvPr id="9" name="Рисунок 8" descr="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1538" y="4500570"/>
            <a:ext cx="4544568" cy="1357322"/>
          </a:xfrm>
          <a:prstGeom prst="rect">
            <a:avLst/>
          </a:prstGeom>
        </p:spPr>
      </p:pic>
      <p:pic>
        <p:nvPicPr>
          <p:cNvPr id="10" name="Рисунок 9" descr="2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72132" y="4500570"/>
            <a:ext cx="2715768" cy="135732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s1200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57158" y="2571744"/>
            <a:ext cx="8299323" cy="178510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Артамонов Михаил Семёнович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1904 год рождения,  </a:t>
            </a:r>
          </a:p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призван  в 1941 году пропал без вести</a:t>
            </a:r>
          </a:p>
          <a:p>
            <a:r>
              <a:rPr lang="ru-RU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b="1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s1200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7" name="Рисунок 6" descr="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14612" y="285728"/>
            <a:ext cx="3182112" cy="4558284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714348" y="4857760"/>
            <a:ext cx="7858180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err="1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Афонин</a:t>
            </a:r>
            <a:r>
              <a:rPr lang="ru-RU" sz="4400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 Николай Васильевич</a:t>
            </a:r>
          </a:p>
          <a:p>
            <a:pPr algn="ctr"/>
            <a:r>
              <a:rPr lang="ru-RU" sz="2400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20.10.1920г.-23.12.1988г.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IMG-ee3e4032e4a5387adf0d7d8b2a84f95d-V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74817" y="1447800"/>
            <a:ext cx="3219915" cy="4800600"/>
          </a:xfrm>
        </p:spPr>
      </p:pic>
      <p:pic>
        <p:nvPicPr>
          <p:cNvPr id="4" name="Рисунок 3" descr="s1200 (1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6" name="Рисунок 5" descr="IMG-ee3e4032e4a5387adf0d7d8b2a84f95d-V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6050" y="214290"/>
            <a:ext cx="3157195" cy="470709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357158" y="4714884"/>
            <a:ext cx="8143932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err="1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Бабахина</a:t>
            </a:r>
            <a:r>
              <a:rPr lang="ru-RU" sz="4000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 Надежда Федосеевна</a:t>
            </a:r>
          </a:p>
          <a:p>
            <a:pPr algn="ctr"/>
            <a:r>
              <a:rPr lang="ru-RU" sz="2000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22.02.1923г.</a:t>
            </a:r>
          </a:p>
          <a:p>
            <a:pPr algn="ctr"/>
            <a:r>
              <a:rPr lang="ru-RU" sz="2000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Служила в 1863 зенитно-артиллерийском полку, наводчицей зенитки.</a:t>
            </a:r>
            <a:endParaRPr lang="ru-RU" sz="2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IMG-b5c7e38b7c93bf5979a95880f5d0ae43-V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34606" y="1447800"/>
            <a:ext cx="2700338" cy="4800600"/>
          </a:xfrm>
        </p:spPr>
      </p:pic>
      <p:pic>
        <p:nvPicPr>
          <p:cNvPr id="4" name="Рисунок 3" descr="s1200 (1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6" name="Рисунок 5" descr="IMG-b5c7e38b7c93bf5979a95880f5d0ae43-V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57488" y="500042"/>
            <a:ext cx="3173931" cy="4115296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14282" y="4929198"/>
            <a:ext cx="8683403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Белошапкин Александр Васильевич</a:t>
            </a:r>
          </a:p>
          <a:p>
            <a:pPr algn="ctr"/>
            <a:r>
              <a:rPr lang="ru-RU" sz="2000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Младший сержант</a:t>
            </a:r>
          </a:p>
          <a:p>
            <a:pPr algn="ctr"/>
            <a:endParaRPr lang="ru-RU" sz="2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 descr="s1200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500034" y="357166"/>
            <a:ext cx="735811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Родился в с. ШУШЬ Красноярского края </a:t>
            </a:r>
            <a:r>
              <a:rPr lang="ru-RU" sz="2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Шарыповского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района. Был призван на защиту своей родины в 1942г в не полных 18 лет. Служил в зенитных войсках, наводчиком. Дошел с войсками Красной армии до Кенигсберга, где был ранен. После госпиталя был отправлен на дальний восток на войну с Японией. Весной 1950г был мобилизован.</a:t>
            </a:r>
            <a:endParaRPr lang="ru-RU" sz="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s1200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8" name="Рисунок 7" descr="9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86050" y="357166"/>
            <a:ext cx="2967228" cy="4329684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1285852" y="4786322"/>
            <a:ext cx="621510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Бенин Алексей Осипович</a:t>
            </a:r>
          </a:p>
          <a:p>
            <a:pPr algn="ctr"/>
            <a:r>
              <a:rPr lang="ru-RU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1905г. - 1979г.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13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71457" y="1447800"/>
            <a:ext cx="3426635" cy="4800600"/>
          </a:xfrm>
        </p:spPr>
      </p:pic>
      <p:pic>
        <p:nvPicPr>
          <p:cNvPr id="4" name="Рисунок 3" descr="s1200 (1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500034" y="4643446"/>
            <a:ext cx="8116324" cy="187743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400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Бокалов Дмитрий Николаевич</a:t>
            </a:r>
          </a:p>
          <a:p>
            <a:pPr algn="ctr"/>
            <a:r>
              <a:rPr lang="ru-RU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25.08.1923г.</a:t>
            </a:r>
          </a:p>
          <a:p>
            <a:pPr algn="ctr"/>
            <a:r>
              <a:rPr lang="ru-RU" b="1" dirty="0" smtClean="0">
                <a:ln/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Артиллерист. Рядовой.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Воевал с 1942 по 1946г</a:t>
            </a:r>
          </a:p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Награждён</a:t>
            </a:r>
            <a:r>
              <a:rPr lang="ru-RU" b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 Орденом 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Отечественной войны II степени</a:t>
            </a:r>
          </a:p>
          <a:p>
            <a:pPr algn="ctr"/>
            <a:endParaRPr lang="ru-RU" b="1" dirty="0" smtClean="0">
              <a:ln/>
              <a:solidFill>
                <a:schemeClr val="accent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4"/>
          <p:cNvPicPr/>
          <p:nvPr/>
        </p:nvPicPr>
        <p:blipFill>
          <a:blip r:embed="rId4">
            <a:extLst>
              <a:ext uri="{28A0092B-C50C-407E-A947-70E740481C1C}"/>
            </a:extLst>
          </a:blip>
          <a:srcRect l="8478" t="19444" r="59253" b="18687"/>
          <a:stretch>
            <a:fillRect/>
          </a:stretch>
        </p:blipFill>
        <p:spPr bwMode="auto">
          <a:xfrm>
            <a:off x="2786050" y="142852"/>
            <a:ext cx="3371850" cy="46672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img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13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71457" y="1447800"/>
            <a:ext cx="3426635" cy="4800600"/>
          </a:xfrm>
        </p:spPr>
      </p:pic>
      <p:pic>
        <p:nvPicPr>
          <p:cNvPr id="4" name="Рисунок 3" descr="s1200 (1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6" name="Рисунок 5" descr="28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57488" y="285728"/>
            <a:ext cx="3136420" cy="4929222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000100" y="5143512"/>
            <a:ext cx="7085914" cy="113877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Большов  Фёдор Павлович</a:t>
            </a:r>
          </a:p>
          <a:p>
            <a:pPr algn="ctr"/>
            <a:r>
              <a:rPr lang="ru-RU" sz="2400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1901г.р</a:t>
            </a:r>
            <a:endParaRPr lang="ru-RU" sz="24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1200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IMG-801b60522b09d864140abba61bc14464-V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282" y="214290"/>
            <a:ext cx="5398057" cy="5929354"/>
          </a:xfrm>
          <a:prstGeom prst="rect">
            <a:avLst/>
          </a:prstGeom>
        </p:spPr>
      </p:pic>
      <p:pic>
        <p:nvPicPr>
          <p:cNvPr id="4" name="Рисунок 3" descr="IMG-a624da052af1a8262d9588f776a223dd-V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86446" y="1285860"/>
            <a:ext cx="2743737" cy="435770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1200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IMG-639690c160f3fe4e0766ad237b7dbff3-V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928926" y="285728"/>
            <a:ext cx="2357454" cy="4143404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500034" y="4286256"/>
            <a:ext cx="8358246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Бортунов</a:t>
            </a:r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Борис Яковлевич</a:t>
            </a:r>
          </a:p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1925г.р. </a:t>
            </a:r>
          </a:p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Гвардии рядовой  в РККА с 1942г. Награды 13.08.1944 Орден «Славы»               3 степени, 2.02.1945г медаль «За отвагу», 3.06. 1945г медаль «За отвагу». 09.05.1945 медаль «За победу в ВОВ», Орден «Отечественной войны 2 степени.»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1200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IMG-ded1e8cf1ee75ba49cc7627cd86464ee-V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000364" y="428604"/>
            <a:ext cx="2500317" cy="4445008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428596" y="5000636"/>
            <a:ext cx="835824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Бортунов</a:t>
            </a:r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Константин Яковлевич </a:t>
            </a:r>
          </a:p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1915 г.р.  </a:t>
            </a:r>
          </a:p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Убит в 1941г.</a:t>
            </a:r>
            <a:endParaRPr lang="ru-RU" sz="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1200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IMG-9aae95c5df1f781d9cd2c1cef5597e5f-V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31154" y="214290"/>
            <a:ext cx="3787600" cy="464347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857224" y="4786322"/>
            <a:ext cx="7582139" cy="126188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Бурдейный</a:t>
            </a:r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Алексей Семенович</a:t>
            </a:r>
          </a:p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18.10.1908г. – 21.04.1987г.</a:t>
            </a:r>
          </a:p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Герой Советского Союза. Генерал-полковник (танковые войска) 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1200 (1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42844" y="357166"/>
            <a:ext cx="7642769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Награды</a:t>
            </a:r>
          </a:p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Медаль «Золотая звезда» №5026 19.04.1945г</a:t>
            </a:r>
          </a:p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Два Ордена Ленина 19.04.1945г</a:t>
            </a:r>
          </a:p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Четыре Ордена Красного знамени 29.04.1942г, 14.02.1943г,</a:t>
            </a:r>
          </a:p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Два ордена Суворова  </a:t>
            </a:r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II 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степени 28.09.1943г.,26.07.1944г.</a:t>
            </a:r>
          </a:p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Орден Кутузова </a:t>
            </a:r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II 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степени 27.08.1943г.</a:t>
            </a:r>
          </a:p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Орден Отечественной войны </a:t>
            </a:r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тепени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1985г.</a:t>
            </a:r>
          </a:p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Два Ордена «Красной звезды»</a:t>
            </a:r>
          </a:p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Медаль «За оборону Сталинграда»</a:t>
            </a:r>
          </a:p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Орден Британской империи</a:t>
            </a:r>
          </a:p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Орден «</a:t>
            </a:r>
            <a:r>
              <a:rPr lang="en-US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Virtuti</a:t>
            </a:r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military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Орден «За заслуги перед Отечеством» ГДР</a:t>
            </a:r>
          </a:p>
          <a:p>
            <a:pPr algn="ctr"/>
            <a:endParaRPr lang="ru-RU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Почётный солдат воинской части и  почётный гражданин города-героя Минска 1967г.</a:t>
            </a:r>
          </a:p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Именем героя  названа улица в Минске, на ней установлена мемориальная доска</a:t>
            </a:r>
            <a:endParaRPr lang="ru-RU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1200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71472" y="4857760"/>
            <a:ext cx="807249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Васильев Александр Павлович</a:t>
            </a:r>
            <a:b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1925- 1987гг</a:t>
            </a:r>
            <a:endParaRPr lang="ru-RU" sz="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IMG-1fd7c05e43e031143cb74d5d58bce95a-V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7488" y="285728"/>
            <a:ext cx="3143272" cy="4467098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1200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714348" y="714356"/>
            <a:ext cx="7429552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Родился  в селе </a:t>
            </a:r>
            <a:r>
              <a:rPr lang="ru-RU" sz="2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Оленевка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Пензенского района. </a:t>
            </a:r>
            <a:b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Призван добровольцем в феврале 1943 г в возрасте 17 лет. Учился в </a:t>
            </a:r>
            <a:r>
              <a:rPr lang="ru-RU" sz="2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Балаковском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пулеметном училище 6 мес. В августе 1943 г попал на фронт на сражение «Курская дуга», 240 стрелковый полк. Военные действия происходили в районе села </a:t>
            </a:r>
            <a:r>
              <a:rPr lang="ru-RU" sz="2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Боровенкого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Харьковской области. В это же время его отец воевал там же. Воевал в качестве пулеметчика, с пулеметом Максим. С 18 августа по 3 сентября 1943 г за один бой убил более сотни врагов. Был ранен пулей в руку и осколком мины в ногу. После ампутации ноги направлен в Хабаровск в госпиталь, и в 1944 г вернулся в деревню </a:t>
            </a:r>
            <a:r>
              <a:rPr lang="ru-RU" sz="2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Марьевка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без ноги, инвалид 2 группы. </a:t>
            </a:r>
            <a:endParaRPr lang="en-US" sz="20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Награжден: </a:t>
            </a:r>
          </a:p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Орденом «Славы </a:t>
            </a:r>
            <a:r>
              <a:rPr lang="en-US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III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степени»</a:t>
            </a:r>
          </a:p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Орденом Отечественной войны </a:t>
            </a:r>
            <a:r>
              <a:rPr lang="en-US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степени.</a:t>
            </a:r>
            <a:b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IMG-12551e2ad068559de9fd9799d62c53ff-V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95923" y="1447800"/>
            <a:ext cx="4777704" cy="4800600"/>
          </a:xfrm>
        </p:spPr>
      </p:pic>
      <p:pic>
        <p:nvPicPr>
          <p:cNvPr id="4" name="Рисунок 3" descr="s1200 (1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6" name="Рисунок 5" descr="IMG-12551e2ad068559de9fd9799d62c53ff-V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1736" y="285728"/>
            <a:ext cx="4048124" cy="4857784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714480" y="5214950"/>
            <a:ext cx="582204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Ванин Пётр Егорович</a:t>
            </a:r>
            <a:endParaRPr lang="ru-RU" sz="44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IMG-c90e241a31c218e5eb81da4e261a98e3-V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12191" y="1447800"/>
            <a:ext cx="4145168" cy="4800600"/>
          </a:xfrm>
        </p:spPr>
      </p:pic>
      <p:pic>
        <p:nvPicPr>
          <p:cNvPr id="4" name="Рисунок 3" descr="s1200 (1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6" name="Рисунок 5" descr="IMG-c90e241a31c218e5eb81da4e261a98e3-V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87358" y="285728"/>
            <a:ext cx="3442030" cy="428628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85720" y="4429132"/>
            <a:ext cx="850112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err="1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Вантеев</a:t>
            </a:r>
            <a:r>
              <a:rPr lang="ru-RU" sz="4000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 Александр Михайлович </a:t>
            </a:r>
          </a:p>
          <a:p>
            <a:pPr algn="ctr"/>
            <a:r>
              <a:rPr lang="ru-RU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1921г. – 1998г.</a:t>
            </a:r>
          </a:p>
          <a:p>
            <a:r>
              <a:rPr lang="ru-RU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С 1942г. по 1945г. Служил в 215 стрелковом полку писарем.1945г. -1946г.служил в 27 стрелковом  Батальоне.  Награжден Орденом Отечественной войны </a:t>
            </a:r>
            <a:r>
              <a:rPr lang="en-US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II </a:t>
            </a:r>
            <a:r>
              <a:rPr lang="ru-RU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 степени.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X8XK_kY2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0" y="1643050"/>
            <a:ext cx="5429288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600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Вспомним</a:t>
            </a:r>
          </a:p>
          <a:p>
            <a:pPr algn="ctr"/>
            <a:r>
              <a:rPr lang="ru-RU" sz="6600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всех </a:t>
            </a:r>
          </a:p>
          <a:p>
            <a:pPr algn="ctr"/>
            <a:r>
              <a:rPr lang="ru-RU" sz="6600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поименно…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IMG-e182fad689ae869ca8c0eb481caefce3-V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98727" y="1447800"/>
            <a:ext cx="3372095" cy="4800600"/>
          </a:xfrm>
        </p:spPr>
      </p:pic>
      <p:pic>
        <p:nvPicPr>
          <p:cNvPr id="4" name="Рисунок 3" descr="s1200 (1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6" name="Рисунок 5" descr="IMG-e182fad689ae869ca8c0eb481caefce3-V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8926" y="142852"/>
            <a:ext cx="3481396" cy="4956203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357158" y="5214950"/>
            <a:ext cx="8215370" cy="10464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err="1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Васильчеко</a:t>
            </a:r>
            <a:r>
              <a:rPr lang="ru-RU" sz="4400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 Павел Николаевич </a:t>
            </a:r>
          </a:p>
          <a:p>
            <a:pPr algn="ctr"/>
            <a:r>
              <a:rPr lang="ru-RU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1921г. – 2000г.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s1200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85721" y="357166"/>
            <a:ext cx="7358113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     Павел Николаевич родился в п. Теплое Чкаловской области. В 1940г был призван   ряды Советской армии и направлен  в Ульяновское пехотное общевойсковое училище. Вместо двух лет проучился полтора года, занимались по 12 часов в день. В  ноябре получил звание лейтенанта. 7 ноября 1941г.  Павел Николаевич  участвовал в парадном строю на Красной площади в Москве. Оттуда молодых бойцов сразу отправили на защиту Москвы. Павел Васильевич воевал также на Орловско-Курской дуге,  в Белоруссии, Восточной Пруссии. На фронте командовал взводом, ротой . Пять раз был ранен. Участвовал в выводе из окружения 2-ой ударной армии под командованием генерала Власова, который сдался в плен к немцам.</a:t>
            </a:r>
            <a:endParaRPr lang="ru-RU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IMG-c9953d7bf39e548459447d3c733f84de-V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17390" y="1447800"/>
            <a:ext cx="3934769" cy="4800600"/>
          </a:xfrm>
        </p:spPr>
      </p:pic>
      <p:pic>
        <p:nvPicPr>
          <p:cNvPr id="4" name="Рисунок 3" descr="s1200 (1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6" name="Рисунок 5" descr="IMG-c9953d7bf39e548459447d3c733f84de-V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4612" y="285728"/>
            <a:ext cx="3786214" cy="4929198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357158" y="5072074"/>
            <a:ext cx="8358246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Воловщиков</a:t>
            </a:r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Алексей </a:t>
            </a:r>
            <a:r>
              <a:rPr lang="ru-RU" sz="4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Ванифатович</a:t>
            </a:r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07.02. 1911г- 24.03.1985г,</a:t>
            </a:r>
          </a:p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красноармеец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s1200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85720" y="571480"/>
            <a:ext cx="700092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/>
              <a:t>     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Алексей </a:t>
            </a:r>
            <a:r>
              <a:rPr lang="ru-RU" sz="2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Ванифатович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был призван в ряды  Советской армии 1941году. Рядовой 1277 зенитного артиллерийского полка 48 зенитной </a:t>
            </a:r>
            <a:r>
              <a:rPr lang="ru-RU" sz="2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девизии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РГК. Воевал на 3м Белорусском фронте.. В боях с немецкими захватчиками, при отражении налетов </a:t>
            </a:r>
            <a:r>
              <a:rPr lang="ru-RU" sz="2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авиции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противника в составе расчета сбил 4 самолета, из них в последних боях в районе </a:t>
            </a:r>
            <a:r>
              <a:rPr lang="ru-RU" sz="2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Судиловичи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сбил 1 Ю-87, проявив при отвагу и мужество. Дважды контужен и ранен в ногу. Последнее ранение получил в голову в 1945году под Кенигсбергом, после был комиссован по ранению.</a:t>
            </a:r>
          </a:p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Награжден  </a:t>
            </a:r>
          </a:p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медалью «За отвагу» – 12.03.1944г.</a:t>
            </a:r>
            <a:endParaRPr lang="ru-RU" sz="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IMG-92b613dcc355f8212b7c23d9440cfca2-V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47381" y="1447800"/>
            <a:ext cx="3274788" cy="4800600"/>
          </a:xfrm>
        </p:spPr>
      </p:pic>
      <p:pic>
        <p:nvPicPr>
          <p:cNvPr id="4" name="Рисунок 3" descr="s1200 (1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6" name="Рисунок 5" descr="IMG-92b613dcc355f8212b7c23d9440cfca2-V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4952" y="214290"/>
            <a:ext cx="3216331" cy="4714908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071538" y="4714884"/>
            <a:ext cx="7286676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Воронов Павел Семенович </a:t>
            </a:r>
          </a:p>
          <a:p>
            <a:pPr algn="ctr"/>
            <a:r>
              <a:rPr lang="ru-RU" sz="2000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17.06.1917г.р.</a:t>
            </a:r>
          </a:p>
          <a:p>
            <a:pPr algn="ctr"/>
            <a:r>
              <a:rPr lang="ru-RU" sz="2000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Служил в 1863 </a:t>
            </a:r>
            <a:r>
              <a:rPr lang="ru-RU" sz="2000" b="1" dirty="0" err="1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зенитно-артиллериском</a:t>
            </a:r>
            <a:r>
              <a:rPr lang="ru-RU" sz="2000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  полку. </a:t>
            </a:r>
          </a:p>
          <a:p>
            <a:pPr algn="ctr"/>
            <a:r>
              <a:rPr lang="ru-RU" sz="2000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Командир Батареи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IMG-59c6ccf9923d9e965ddae65c9d79187d-V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80562" y="1447800"/>
            <a:ext cx="3408426" cy="4800600"/>
          </a:xfrm>
        </p:spPr>
      </p:pic>
      <p:pic>
        <p:nvPicPr>
          <p:cNvPr id="4" name="Рисунок 3" descr="s1200 (1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6" name="Рисунок 5" descr="IMG-59c6ccf9923d9e965ddae65c9d79187d-V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6050" y="285728"/>
            <a:ext cx="3171833" cy="464347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928662" y="4929198"/>
            <a:ext cx="6729279" cy="126188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000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Горохов Дмитрий Иванович</a:t>
            </a:r>
          </a:p>
          <a:p>
            <a:pPr algn="ctr"/>
            <a:r>
              <a:rPr lang="ru-RU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22.08.1924г. – 18.06.2002</a:t>
            </a:r>
          </a:p>
          <a:p>
            <a:pPr algn="ctr"/>
            <a:r>
              <a:rPr lang="ru-RU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рядовой 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s1200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500034" y="428604"/>
            <a:ext cx="728667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 </a:t>
            </a:r>
          </a:p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42844" y="357166"/>
            <a:ext cx="7500990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ln/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Дмитрий Иванович 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1942 году ушел добровольцем на фронт в возрасте восемнадцати лет. </a:t>
            </a:r>
            <a:r>
              <a:rPr lang="ru-RU" sz="2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Служилрядовым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на втором Белорусском фронте под командованием маршала К. К. Рокоссовского. 13 января — 25 апреля 1945 года проводилась Восточно-Прусская наступательная операция, в которой Дмитрий Иванович принимал участие в качестве солдата штурмового батальона. Был ранен в то время, но поле боя не покинул: участвовал в форсировании реки </a:t>
            </a:r>
            <a:r>
              <a:rPr lang="ru-RU" sz="2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Одер.Двое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суток лежал солдат в реке, по которой плыли льдины, стоял холодный апрель. В 1945 году мой дед  в качестве сапера на разминирование Кронштадта. Только после этого, в 1947 году, был демобилизован. </a:t>
            </a:r>
          </a:p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Награжден</a:t>
            </a:r>
          </a:p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Медалью «За победу над Германией в Великой Отечественной войне 1941—1945 гг.». </a:t>
            </a:r>
            <a:endParaRPr lang="ru-RU" sz="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IMG-614801652322a72bb810b88f4c50c745-V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384550" y="1447800"/>
            <a:ext cx="3600450" cy="4800600"/>
          </a:xfrm>
        </p:spPr>
      </p:pic>
      <p:pic>
        <p:nvPicPr>
          <p:cNvPr id="4" name="Рисунок 3" descr="s1200 (1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7" name="Рисунок 6" descr="IMG-b7c879c428a660c55e21a710949d3280-V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4613" y="285728"/>
            <a:ext cx="3714776" cy="4824425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42844" y="4929198"/>
            <a:ext cx="878687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Глущенко Владимир Илларионович</a:t>
            </a:r>
          </a:p>
          <a:p>
            <a:pPr algn="ctr"/>
            <a:r>
              <a:rPr lang="ru-RU" sz="2400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07.11.1923г.-30.01.2005г.</a:t>
            </a:r>
          </a:p>
          <a:p>
            <a:pPr algn="ctr"/>
            <a:r>
              <a:rPr lang="ru-RU" sz="2000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Младший лейтенант</a:t>
            </a:r>
            <a:endParaRPr lang="ru-RU" sz="2000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IMG-04d225af3a9567e2c91ffc92ea227c2d-V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358752" y="1447800"/>
            <a:ext cx="3652045" cy="4800600"/>
          </a:xfrm>
        </p:spPr>
      </p:pic>
      <p:pic>
        <p:nvPicPr>
          <p:cNvPr id="4" name="Рисунок 3" descr="s1200 (1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6" name="Рисунок 5" descr="IMG-04d225af3a9567e2c91ffc92ea227c2d-V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6050" y="285728"/>
            <a:ext cx="3465859" cy="455586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428596" y="4714884"/>
            <a:ext cx="821537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Гребенюк Павел Григорьевич </a:t>
            </a:r>
          </a:p>
          <a:p>
            <a:pPr algn="ctr"/>
            <a:r>
              <a:rPr lang="ru-RU" sz="2000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1910г.р.</a:t>
            </a:r>
          </a:p>
          <a:p>
            <a:pPr algn="ctr"/>
            <a:r>
              <a:rPr lang="ru-RU" sz="2000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В 1941г. призван на фронт. 20.08.1943г умер от полученных ранений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s1200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14282" y="285728"/>
            <a:ext cx="7358114" cy="49244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err="1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Грибин</a:t>
            </a:r>
            <a:r>
              <a:rPr lang="ru-RU" sz="4000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 Иван Фёдорович</a:t>
            </a:r>
          </a:p>
          <a:p>
            <a:pPr algn="just"/>
            <a:r>
              <a:rPr lang="ru-RU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Родился в 1923г. В </a:t>
            </a:r>
            <a:r>
              <a:rPr lang="ru-RU" b="1" dirty="0" err="1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Бессоновском</a:t>
            </a:r>
            <a:r>
              <a:rPr lang="ru-RU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райне</a:t>
            </a:r>
            <a:r>
              <a:rPr lang="ru-RU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 с. Чертково. На службу призвался в 1942г. Младший сержант. Пулеметчик 3 минометной роты Гвардии. 10 марта 1944г. При переправе немецкой стороны в районе пер. </a:t>
            </a:r>
            <a:r>
              <a:rPr lang="ru-RU" b="1" dirty="0" err="1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Зимари</a:t>
            </a:r>
            <a:r>
              <a:rPr lang="ru-RU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b="1" dirty="0" err="1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Пустошинского</a:t>
            </a:r>
            <a:r>
              <a:rPr lang="ru-RU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 района </a:t>
            </a:r>
            <a:r>
              <a:rPr lang="ru-RU" b="1" dirty="0" err="1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Калиниградской</a:t>
            </a:r>
            <a:r>
              <a:rPr lang="ru-RU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 области проявил отвагу, выкатил пулемет. Огнем этого пулемета уничтожил вражеский пулемет с припасом, тем самым облегчив наступление нашей пехоты.</a:t>
            </a:r>
          </a:p>
          <a:p>
            <a:pPr algn="ctr"/>
            <a:r>
              <a:rPr lang="ru-RU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Награжден</a:t>
            </a:r>
          </a:p>
          <a:p>
            <a:pPr algn="ctr"/>
            <a:r>
              <a:rPr lang="ru-RU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Медалью «За боевые заслуги» 01.05.1943г</a:t>
            </a:r>
          </a:p>
          <a:p>
            <a:pPr algn="ctr"/>
            <a:r>
              <a:rPr lang="ru-RU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Медалью «За отвагу» 24.03.1944г.</a:t>
            </a:r>
          </a:p>
          <a:p>
            <a:pPr algn="ctr"/>
            <a:r>
              <a:rPr lang="ru-RU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Медалью «За победу над Германией» 09.05.1945г.</a:t>
            </a:r>
          </a:p>
          <a:p>
            <a:pPr algn="ctr"/>
            <a:endParaRPr lang="ru-RU" b="1" dirty="0" smtClean="0">
              <a:ln/>
              <a:solidFill>
                <a:schemeClr val="accent3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4000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/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s1200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7" name="Рисунок 6" descr="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14612" y="285728"/>
            <a:ext cx="3071834" cy="457200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000100" y="5000636"/>
            <a:ext cx="7572428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Авдонин Фёдор Петрович</a:t>
            </a:r>
          </a:p>
          <a:p>
            <a:pPr algn="ctr"/>
            <a:r>
              <a:rPr lang="ru-RU" sz="2400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14.10.1924г.-22.06.1998г.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s1200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Рисунок 4" descr="7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14612" y="214290"/>
            <a:ext cx="3052689" cy="4429156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142976" y="4500570"/>
            <a:ext cx="700092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Гусев Александр Андреевич</a:t>
            </a:r>
          </a:p>
          <a:p>
            <a:pPr algn="ctr"/>
            <a:r>
              <a:rPr lang="ru-RU" sz="2000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06.12.1921г.-16.12.2000г.</a:t>
            </a:r>
          </a:p>
          <a:p>
            <a:pPr algn="ctr"/>
            <a:r>
              <a:rPr lang="ru-RU" sz="3600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Гусева Мария Петровна</a:t>
            </a:r>
          </a:p>
          <a:p>
            <a:pPr algn="ctr"/>
            <a:r>
              <a:rPr lang="ru-RU" sz="2000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21.02.1923г.- 10.07.2002г.</a:t>
            </a: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1200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IMG-fea5e33a96c1ae388aed083daa900266-V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28926" y="142852"/>
            <a:ext cx="3619507" cy="4973928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143108" y="4929198"/>
            <a:ext cx="5706819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000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Гусев Юрий Андреевич</a:t>
            </a:r>
          </a:p>
          <a:p>
            <a:pPr algn="ctr"/>
            <a:r>
              <a:rPr lang="ru-RU" sz="2400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1.12.1922г. – 09.07.1982г.</a:t>
            </a:r>
          </a:p>
          <a:p>
            <a:pPr algn="ctr"/>
            <a:r>
              <a:rPr lang="ru-RU" sz="2400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Гвардии подполковник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s1200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7" name="Рисунок 6" descr="8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43174" y="214290"/>
            <a:ext cx="3191256" cy="4750308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642910" y="4929198"/>
            <a:ext cx="7643866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Данилин Иван Степанович</a:t>
            </a:r>
          </a:p>
          <a:p>
            <a:pPr algn="ctr"/>
            <a:r>
              <a:rPr lang="ru-RU" sz="2400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22.12.1917г.-18.09.1993г.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 descr="s1200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642910" y="357166"/>
            <a:ext cx="657229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Степанович был призван в ряды Красной Армии в начале Великой Отечественной войны. Был рядовым шофером Победу встретил в Кенигсберге (ныне </a:t>
            </a:r>
            <a:r>
              <a:rPr lang="ru-RU" sz="2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Калиниград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). Там получил ранение. </a:t>
            </a:r>
          </a:p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Награжден </a:t>
            </a:r>
          </a:p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Орденом  «Отечественной войны».</a:t>
            </a:r>
          </a:p>
          <a:p>
            <a:pPr algn="just"/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1945 году после победы над фашистской Германией был переведен  на Дальний восток на борьбу с Японскими захватчиками.</a:t>
            </a:r>
            <a:endParaRPr lang="ru-RU" sz="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s1200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06093" y="214290"/>
            <a:ext cx="3482095" cy="4929221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142976" y="5286388"/>
            <a:ext cx="707475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Данилов Иван Васильевич</a:t>
            </a:r>
            <a:endParaRPr lang="ru-RU" sz="4400" dirty="0"/>
          </a:p>
        </p:txBody>
      </p:sp>
      <p:pic>
        <p:nvPicPr>
          <p:cNvPr id="5" name="Рисунок 4" descr="1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2844" y="1928802"/>
            <a:ext cx="2457160" cy="1534628"/>
          </a:xfrm>
          <a:prstGeom prst="rect">
            <a:avLst/>
          </a:prstGeom>
        </p:spPr>
      </p:pic>
      <p:pic>
        <p:nvPicPr>
          <p:cNvPr id="7" name="Рисунок 6" descr="1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43702" y="2000240"/>
            <a:ext cx="2214578" cy="164307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s1200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642910" y="428604"/>
            <a:ext cx="6929486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     Иван Васильевич родился 12.09.1926г. На войну попал </a:t>
            </a:r>
          </a:p>
          <a:p>
            <a:pPr algn="just"/>
            <a:r>
              <a:rPr lang="ru-RU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семнадцатилетним пареньком в штурмовой отряд под Смоленском на 3-й Белорусский фронт в 5-ю армию 26 дивизии. В 1943 году был ранен, 2 месяца в госпитале и снова на фронт. Участвовал во взятии городов Вильно, Витебск, Минск, Китеж, Кенигсберг. В звании младшего сержанта вернулся домой.</a:t>
            </a:r>
          </a:p>
          <a:p>
            <a:pPr algn="ctr"/>
            <a:r>
              <a:rPr lang="ru-RU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Награжден</a:t>
            </a:r>
          </a:p>
          <a:p>
            <a:pPr algn="ctr"/>
            <a:r>
              <a:rPr lang="ru-RU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Орденом «Отечественной войны </a:t>
            </a:r>
            <a:r>
              <a:rPr lang="en-US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II </a:t>
            </a:r>
            <a:r>
              <a:rPr lang="ru-RU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степени» за взятие Минска</a:t>
            </a:r>
          </a:p>
          <a:p>
            <a:pPr algn="ctr"/>
            <a:r>
              <a:rPr lang="ru-RU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Орденом «Отечественной войны  </a:t>
            </a:r>
            <a:r>
              <a:rPr lang="en-US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ru-RU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степени» за взятие Витебска</a:t>
            </a:r>
          </a:p>
          <a:p>
            <a:pPr algn="ctr"/>
            <a:r>
              <a:rPr lang="ru-RU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Медалью «За Отвагу» за взятие городов Вильно и Китеж</a:t>
            </a:r>
          </a:p>
          <a:p>
            <a:pPr algn="ctr"/>
            <a:r>
              <a:rPr lang="ru-RU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Медалью «За боевые Заслуги» за взятие Кенигсберга</a:t>
            </a:r>
          </a:p>
          <a:p>
            <a:pPr algn="ctr"/>
            <a:r>
              <a:rPr lang="ru-RU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Орденом «Славы» за форсирование реки Неман</a:t>
            </a:r>
          </a:p>
          <a:p>
            <a:pPr algn="ctr"/>
            <a:endParaRPr lang="ru-RU" b="1" dirty="0" smtClean="0">
              <a:ln/>
              <a:solidFill>
                <a:schemeClr val="accent3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После 9 мая 1945года отправлен в Белоруссию сражаться с </a:t>
            </a:r>
            <a:r>
              <a:rPr lang="ru-RU" b="1" dirty="0" err="1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бандеровцами</a:t>
            </a:r>
            <a:r>
              <a:rPr lang="ru-RU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, где был ранен 20 июля 1945года. </a:t>
            </a:r>
            <a:r>
              <a:rPr lang="ru-RU" b="1" dirty="0" err="1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Заием</a:t>
            </a:r>
            <a:r>
              <a:rPr lang="ru-RU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 служил в Кенигсберге.</a:t>
            </a:r>
          </a:p>
          <a:p>
            <a:pPr algn="ctr"/>
            <a:endParaRPr lang="ru-RU" b="1" dirty="0" smtClean="0">
              <a:ln/>
              <a:solidFill>
                <a:schemeClr val="accent3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s1200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Рисунок 3" descr="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14612" y="285728"/>
            <a:ext cx="3284980" cy="4929222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714348" y="5072074"/>
            <a:ext cx="7823039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err="1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Данилушкин</a:t>
            </a:r>
            <a:r>
              <a:rPr lang="ru-RU" sz="4000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 Василий Осипович</a:t>
            </a:r>
          </a:p>
          <a:p>
            <a:pPr algn="ctr"/>
            <a:r>
              <a:rPr lang="ru-RU" sz="2400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1910-1941</a:t>
            </a:r>
            <a:r>
              <a:rPr lang="ru-RU" sz="4000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s1200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00034" y="428604"/>
            <a:ext cx="721523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   Василий Осипович  был призван Пензенским ГВК красноармейцем  в июне 1941 года. А уже 17 августа 1941года погиб в республике Карелия оз. </a:t>
            </a:r>
            <a:r>
              <a:rPr lang="ru-RU" sz="2400" b="1" dirty="0" err="1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Валк-Ярви</a:t>
            </a:r>
            <a:r>
              <a:rPr lang="ru-RU" sz="2400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, где и был захоронен. О чем свидетельствуют данные в Книге памяти Пензенской области погибших и пропавших без вести в годы войны, в которую он занесен.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s1200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571472" y="4714884"/>
            <a:ext cx="7643866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err="1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Деньжёнков</a:t>
            </a:r>
            <a:r>
              <a:rPr lang="ru-RU" sz="4000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 Петр Иванович</a:t>
            </a:r>
          </a:p>
          <a:p>
            <a:pPr algn="ctr"/>
            <a:r>
              <a:rPr lang="ru-RU" sz="2000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20.02.1920г. – 03.12.1983г</a:t>
            </a:r>
            <a:r>
              <a:rPr lang="ru-RU" sz="2400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/>
            <a:endParaRPr lang="ru-RU" sz="2400" dirty="0"/>
          </a:p>
        </p:txBody>
      </p:sp>
      <p:pic>
        <p:nvPicPr>
          <p:cNvPr id="5" name="Рисунок 4" descr="IMG-1b0079272505ca1bd52cdb7b94c25164-V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71736" y="214290"/>
            <a:ext cx="3204154" cy="457203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s1200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714348" y="500042"/>
            <a:ext cx="635798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На фронте с 1942г. Участвовал в боях на Центральном  и 1-м Украинском фронтах. </a:t>
            </a:r>
          </a:p>
          <a:p>
            <a:pPr algn="ctr"/>
            <a:r>
              <a:rPr lang="ru-RU" sz="2400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Награжден </a:t>
            </a:r>
          </a:p>
          <a:p>
            <a:pPr algn="ctr"/>
            <a:r>
              <a:rPr lang="ru-RU" sz="2400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Орденом «Красной звезды»</a:t>
            </a:r>
          </a:p>
          <a:p>
            <a:pPr algn="ctr"/>
            <a:r>
              <a:rPr lang="ru-RU" sz="2400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Орденом Отечественной  войны </a:t>
            </a:r>
            <a:r>
              <a:rPr lang="en-US" sz="2400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II c</a:t>
            </a:r>
            <a:r>
              <a:rPr lang="ru-RU" sz="2400" b="1" dirty="0" err="1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тепени</a:t>
            </a:r>
            <a:endParaRPr lang="ru-RU" sz="2400" b="1" dirty="0" smtClean="0">
              <a:ln/>
              <a:solidFill>
                <a:schemeClr val="accent3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s1200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29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71736" y="214290"/>
            <a:ext cx="3798138" cy="5072098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571472" y="5286388"/>
            <a:ext cx="792961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Акимов Николай Анисимович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1200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IMG-c455ac5b530162f38a0ad002e39575df-V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7488" y="357165"/>
            <a:ext cx="3093505" cy="4370189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785786" y="4572008"/>
            <a:ext cx="7713074" cy="153888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000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Доронин Александр Семёнович</a:t>
            </a:r>
          </a:p>
          <a:p>
            <a:pPr algn="ctr"/>
            <a:r>
              <a:rPr lang="ru-RU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1900г. – 1966г.</a:t>
            </a:r>
          </a:p>
          <a:p>
            <a:pPr algn="just"/>
            <a:r>
              <a:rPr lang="ru-RU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Служил на первом Белорусском фронте, участвовал в операции </a:t>
            </a:r>
          </a:p>
          <a:p>
            <a:pPr algn="just"/>
            <a:r>
              <a:rPr lang="ru-RU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наступления на Берлин. Награжден  Медалью «За боевые заслуги»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s1200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3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56724" y="285728"/>
            <a:ext cx="3787074" cy="4786346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785786" y="5143512"/>
            <a:ext cx="761420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400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Дорофеев Алексей Иванович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imageb6c9ceb41ea1d277160a0f0891957194-V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05552" y="1447800"/>
            <a:ext cx="3558445" cy="4800600"/>
          </a:xfrm>
        </p:spPr>
      </p:pic>
      <p:pic>
        <p:nvPicPr>
          <p:cNvPr id="4" name="Рисунок 3" descr="s1200 (1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7" name="Рисунок 6" descr="imageb6c9ceb41ea1d277160a0f0891957194-V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4612" y="285728"/>
            <a:ext cx="3700114" cy="4929222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642910" y="5143512"/>
            <a:ext cx="8043484" cy="113877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400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Дронов Николай Михайлович </a:t>
            </a:r>
          </a:p>
          <a:p>
            <a:pPr algn="ctr"/>
            <a:r>
              <a:rPr lang="ru-RU" sz="2400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1915г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s1200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642910" y="500042"/>
            <a:ext cx="678661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     Николай Михайлович  родился в Пензенской области </a:t>
            </a:r>
            <a:r>
              <a:rPr lang="ru-RU" b="1" dirty="0" err="1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Бессоновском</a:t>
            </a:r>
            <a:r>
              <a:rPr lang="ru-RU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 районе селе </a:t>
            </a:r>
            <a:r>
              <a:rPr lang="ru-RU" b="1" dirty="0" err="1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Лебедянка</a:t>
            </a:r>
            <a:r>
              <a:rPr lang="ru-RU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.  В 1941 году был призван на фронт. Служил в 244 стрелковой дивизии в звании красноармеец. Был убит 18.08.1943г. И захоронен в </a:t>
            </a:r>
            <a:r>
              <a:rPr lang="ru-RU" b="1" dirty="0" err="1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Старинской</a:t>
            </a:r>
            <a:r>
              <a:rPr lang="ru-RU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 области в Славянском районе в селе Богородичное.</a:t>
            </a:r>
            <a:endParaRPr lang="ru-RU" dirty="0"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IMG-b18b0d654ec94fccb0201daa168fb5d3-V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660775" y="1738312"/>
            <a:ext cx="3048000" cy="4219575"/>
          </a:xfrm>
        </p:spPr>
      </p:pic>
      <p:pic>
        <p:nvPicPr>
          <p:cNvPr id="4" name="Рисунок 3" descr="s1200 (1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6" name="Рисунок 5" descr="IMG-b18b0d654ec94fccb0201daa168fb5d3-V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488" y="285728"/>
            <a:ext cx="3119438" cy="4429156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714348" y="4857760"/>
            <a:ext cx="7786742" cy="10464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Дыляев</a:t>
            </a:r>
            <a:r>
              <a:rPr lang="ru-RU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Пётр Михайлович </a:t>
            </a:r>
          </a:p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01.07.1924-28.04.2000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s1200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571472" y="357166"/>
            <a:ext cx="664373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Пётр Михайлович 2 мая 1944 под высотой 197и 256 несмотря на недостаток транспорта, сумел организовать у местного населения 30 пар волов и своевременно обеспечить полк боеприпасами. Под сильным минометным огнем под деревней Безымянная доставил на основные позиции до 1000 мин, чем обеспечил выполнение боевой задачи. Был Ефрейтором и получил медаль « За боевые заслуги»</a:t>
            </a:r>
            <a:endParaRPr lang="ru-RU" sz="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s1200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Рисунок 3" descr="3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00298" y="285728"/>
            <a:ext cx="3429024" cy="4929222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714348" y="5286388"/>
            <a:ext cx="765421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400" b="1" dirty="0" err="1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Елховский</a:t>
            </a:r>
            <a:r>
              <a:rPr lang="ru-RU" sz="4400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 Иван Степанович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s1200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3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5985" y="214290"/>
            <a:ext cx="3643337" cy="4977531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571472" y="5214950"/>
            <a:ext cx="799571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400" b="1" dirty="0" err="1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Емелина</a:t>
            </a:r>
            <a:r>
              <a:rPr lang="ru-RU" sz="4400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 Анна Александровна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IMG-2fb18a17aaa9dcf8da8026887dfe7b45-V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630624" y="1447800"/>
            <a:ext cx="3108302" cy="4800600"/>
          </a:xfrm>
        </p:spPr>
      </p:pic>
      <p:pic>
        <p:nvPicPr>
          <p:cNvPr id="4" name="Рисунок 3" descr="s1200 (1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6" name="Рисунок 5" descr="IMG-2fb18a17aaa9dcf8da8026887dfe7b45-V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8926" y="142852"/>
            <a:ext cx="2934596" cy="453232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571472" y="4429132"/>
            <a:ext cx="7712881" cy="20005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400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Ермаков Петр Алексеевич</a:t>
            </a:r>
          </a:p>
          <a:p>
            <a:pPr algn="ctr"/>
            <a:r>
              <a:rPr lang="ru-RU" sz="2000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1923г. -1991г</a:t>
            </a:r>
          </a:p>
          <a:p>
            <a:pPr algn="ctr"/>
            <a:r>
              <a:rPr lang="ru-RU" sz="2000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Лейтенант, командир танка. Воевал на Курской дуге, был ранен.</a:t>
            </a:r>
          </a:p>
          <a:p>
            <a:pPr algn="ctr"/>
            <a:r>
              <a:rPr lang="ru-RU" sz="2000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Награжден медалью «За боевые заслуги»</a:t>
            </a:r>
          </a:p>
          <a:p>
            <a:pPr algn="ctr"/>
            <a:endParaRPr lang="ru-RU" sz="2000" b="1" dirty="0" smtClean="0">
              <a:ln/>
              <a:solidFill>
                <a:schemeClr val="accent3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s1200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2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43174" y="285728"/>
            <a:ext cx="3323844" cy="4759452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357290" y="5143512"/>
            <a:ext cx="699941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400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Ермилов Ефим Федотович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s1200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Рисунок 4" descr="5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71736" y="285728"/>
            <a:ext cx="3150108" cy="4562856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714348" y="4929198"/>
            <a:ext cx="7786742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Андреев Владимир Наумович</a:t>
            </a:r>
          </a:p>
          <a:p>
            <a:pPr algn="ctr"/>
            <a:r>
              <a:rPr lang="ru-RU" sz="2400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27.07.1922г. -3.11.2012г.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s1200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2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5786" y="785794"/>
            <a:ext cx="7514819" cy="543781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s1200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2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4348" y="785794"/>
            <a:ext cx="7598962" cy="557782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s1200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2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2910" y="794950"/>
            <a:ext cx="7643865" cy="553534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IMG-f42257b73837cf1489bcb3fd24f76e92-V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34606" y="1447800"/>
            <a:ext cx="2700338" cy="4800600"/>
          </a:xfrm>
        </p:spPr>
      </p:pic>
      <p:pic>
        <p:nvPicPr>
          <p:cNvPr id="4" name="Рисунок 3" descr="s1200 (1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6" name="Рисунок 5" descr="IMG-f42257b73837cf1489bcb3fd24f76e92-V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50397" y="214291"/>
            <a:ext cx="2250296" cy="4000527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14282" y="4000504"/>
            <a:ext cx="8643998" cy="21544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Журкин Фёдор Яковлевич </a:t>
            </a:r>
          </a:p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1923г.р. </a:t>
            </a:r>
          </a:p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красноармеец</a:t>
            </a:r>
          </a:p>
          <a:p>
            <a:pPr algn="just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Награжден медалью «За отвагу» 30.12.1943г., 22.12.1942г медалью «За оборону Сталинграда», 9.05.1945г. медалью «За освобождение Белграда», 9.05.1945 медалью «За победу в ВОВ».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s1200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6" name="Рисунок 5" descr="6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43174" y="357166"/>
            <a:ext cx="3131820" cy="4439412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428728" y="5000636"/>
            <a:ext cx="5643602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err="1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Житиков</a:t>
            </a:r>
            <a:r>
              <a:rPr lang="ru-RU" sz="4400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err="1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Митрофан</a:t>
            </a:r>
            <a:endParaRPr lang="ru-RU" sz="4400" b="1" dirty="0" smtClean="0">
              <a:ln/>
              <a:solidFill>
                <a:schemeClr val="accent3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1911г.- 1945г.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s1200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28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43174" y="285728"/>
            <a:ext cx="3714776" cy="4900821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785786" y="5286388"/>
            <a:ext cx="742549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Жуков Алексей Николаевич</a:t>
            </a:r>
            <a:endParaRPr lang="ru-RU" sz="4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IMG-da2110d555ce1805223946d371b76ab8-V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643119" y="1447800"/>
            <a:ext cx="3083312" cy="4800600"/>
          </a:xfrm>
        </p:spPr>
      </p:pic>
      <p:pic>
        <p:nvPicPr>
          <p:cNvPr id="4" name="Рисунок 3" descr="s1200 (1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6" name="Рисунок 5" descr="IMG-da2110d555ce1805223946d371b76ab8-V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6050" y="428604"/>
            <a:ext cx="3059622" cy="4714908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500034" y="5143512"/>
            <a:ext cx="8327601" cy="104644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Зябликова</a:t>
            </a:r>
            <a:r>
              <a:rPr lang="ru-RU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Евгения Степановна</a:t>
            </a:r>
          </a:p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2.03.1924г.р. 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s1200 (1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500034" y="500042"/>
            <a:ext cx="7286676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Евгения 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Степановна родилась 2 марта 1924 г., в с. Варварино, Пензенской области. В 1942 году ушла добровольцем на фронт в возрасте 17-и лет. Обучилась в </a:t>
            </a:r>
            <a:r>
              <a:rPr lang="ru-RU" sz="2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Вольской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авиационной школе оружейником. После попала на военный аэродром под городом Лиски, 67-й авиационно-гвардейский Краснознаменный ордена Суворова I степени </a:t>
            </a:r>
            <a:r>
              <a:rPr lang="ru-RU" sz="2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Барановический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полк. Принимала участие в боях за Сталинград, затем в знаменитой Курской </a:t>
            </a:r>
            <a:r>
              <a:rPr lang="ru-RU" sz="2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битве.Военные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дороги прошли через </a:t>
            </a:r>
            <a:r>
              <a:rPr lang="ru-RU" sz="2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Украину,Польшу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и завершились в местечке </a:t>
            </a:r>
            <a:r>
              <a:rPr lang="ru-RU" sz="2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Най-Гунен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в 70 км от Берлина. </a:t>
            </a:r>
          </a:p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Награждена</a:t>
            </a:r>
          </a:p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Медалью «За боевые заслуги»</a:t>
            </a:r>
          </a:p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Медалью «За освобождение Варшавы»</a:t>
            </a:r>
          </a:p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Медалью «За взятие Берлина» </a:t>
            </a:r>
          </a:p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Медалью «За победу над Германией»</a:t>
            </a:r>
            <a:endParaRPr lang="ru-RU" sz="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image2275d48331395eb597658489d4e8d876-V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968648" y="1447800"/>
            <a:ext cx="2432254" cy="4800600"/>
          </a:xfrm>
        </p:spPr>
      </p:pic>
      <p:pic>
        <p:nvPicPr>
          <p:cNvPr id="4" name="Рисунок 3" descr="s1200 (1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6" name="Рисунок 5" descr="image2275d48331395eb597658489d4e8d876-V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00364" y="214290"/>
            <a:ext cx="2308828" cy="4556992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85720" y="4643446"/>
            <a:ext cx="828680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Иванов Григорий Тимофеевич </a:t>
            </a:r>
          </a:p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27.09.1901 г.р.</a:t>
            </a:r>
          </a:p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Стрелок, красноармеец. Пропал без вести в марте 1943. 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1200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IMG-c9eccfca77eb6d37959b56e2ce4a7e47-V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43174" y="214290"/>
            <a:ext cx="3786214" cy="5072098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928662" y="5286388"/>
            <a:ext cx="803290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Илюхин</a:t>
            </a:r>
            <a:r>
              <a:rPr lang="ru-RU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Николай Васильевич 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s1200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28596" y="357166"/>
            <a:ext cx="7643866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      Владимир Наумович  родился в селе Чертково, был призван в армию19 июня 1941года за три дня до начала войны, он попал в пехоту и его отправили в пехоту в г. </a:t>
            </a:r>
            <a:r>
              <a:rPr lang="ru-RU" b="1" dirty="0" err="1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Волынск</a:t>
            </a:r>
            <a:r>
              <a:rPr lang="ru-RU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. Для службы в дотах. Его назначили связистом. Но долго там  солдаты не пробыли их направили в  наступление в восточном направлении. </a:t>
            </a:r>
          </a:p>
          <a:p>
            <a:pPr algn="just"/>
            <a:r>
              <a:rPr lang="ru-RU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    При попытке освободить пленных сам попал в плен. Владимир Наумович провел в плену 4 года. Месяц он пробыл в лагере Освенцим в Польше, а затем был отправлен в лагерь в Голландии, где кормили одной картофелиной в день. Позже был переведен в лагерь в Австрию.</a:t>
            </a:r>
          </a:p>
          <a:p>
            <a:pPr algn="just"/>
            <a:r>
              <a:rPr lang="ru-RU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Лишь весной 1945 года при подходе русских солдат Владимиру Наумовичу удалось добраться до своих. Попал он на 3ий Украинский фронт в пехоту. Воевал в Альпах, охранял штаб батальона, там и встретил победу.</a:t>
            </a:r>
          </a:p>
          <a:p>
            <a:pPr algn="ctr"/>
            <a:r>
              <a:rPr lang="ru-RU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Награжден </a:t>
            </a:r>
          </a:p>
          <a:p>
            <a:pPr algn="ctr"/>
            <a:r>
              <a:rPr lang="ru-RU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Медалью «За Победу»</a:t>
            </a:r>
          </a:p>
          <a:p>
            <a:pPr algn="just"/>
            <a:r>
              <a:rPr lang="ru-RU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После войны еще полтора года служил в Румынии. После службы вернулся домой в Село Чертково, где его считали без вести пропавшим.</a:t>
            </a:r>
            <a:endParaRPr lang="ru-RU" dirty="0"/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1200 (1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214338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28596" y="214290"/>
            <a:ext cx="678661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Николай Васильевич в составе расчета орудия,  работая заряжающим, в боях с 15 по 19 июля сбил 2 вражеских самолета, в последних боях сбил 3 вражеских самолета. С 16.04.1945- 02.05.1945 в боях при прорыве обороны немцев на р. Одре и за город Берлин расчет в котором он состоял уничтожил до 15 </a:t>
            </a:r>
            <a:r>
              <a:rPr lang="ru-RU" sz="2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немецки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содат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и офицеров. 08.04.1945 года при отражении налетов авиации сбил самолет FW -190</a:t>
            </a:r>
          </a:p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Награжден </a:t>
            </a:r>
          </a:p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Орденом Отечественной войны</a:t>
            </a:r>
            <a:r>
              <a:rPr lang="en-US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II 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степени</a:t>
            </a:r>
            <a:endParaRPr lang="en-US" sz="20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Медалью  «За отвагу» </a:t>
            </a:r>
          </a:p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Орденом «Красная звезда». </a:t>
            </a:r>
            <a:endParaRPr lang="ru-RU" sz="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s1200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Рисунок 4" descr="1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7488" y="285728"/>
            <a:ext cx="3049524" cy="4430268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500034" y="4857760"/>
            <a:ext cx="8072462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Карякин Филипп Васильевич</a:t>
            </a:r>
          </a:p>
          <a:p>
            <a:pPr algn="ctr"/>
            <a:r>
              <a:rPr lang="ru-RU" sz="2400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10.08.1918г. – 25.07.1986г.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s1200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Рисунок 3" descr="4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14612" y="357166"/>
            <a:ext cx="3214710" cy="4857784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500034" y="5286388"/>
            <a:ext cx="771326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b="1" dirty="0" err="1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Казарян</a:t>
            </a:r>
            <a:r>
              <a:rPr lang="ru-RU" sz="3200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3200" b="1" dirty="0" err="1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Вардумян</a:t>
            </a:r>
            <a:r>
              <a:rPr lang="ru-RU" sz="3200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) Давид </a:t>
            </a:r>
            <a:r>
              <a:rPr lang="ru-RU" sz="3200" b="1" dirty="0" err="1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Мкртичевич</a:t>
            </a:r>
            <a:endParaRPr lang="ru-RU" sz="3200" b="1" dirty="0" smtClean="0">
              <a:ln/>
              <a:solidFill>
                <a:schemeClr val="accent3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s1200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57159" y="285728"/>
            <a:ext cx="8286808" cy="55399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    Давид </a:t>
            </a:r>
            <a:r>
              <a:rPr lang="ru-RU" b="1" dirty="0" err="1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Мкртичевич</a:t>
            </a:r>
            <a:r>
              <a:rPr lang="ru-RU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 родился в 1910 году в селе </a:t>
            </a:r>
            <a:r>
              <a:rPr lang="ru-RU" b="1" dirty="0" err="1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Чочкан</a:t>
            </a:r>
            <a:r>
              <a:rPr lang="ru-RU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 в Армении.</a:t>
            </a:r>
          </a:p>
          <a:p>
            <a:pPr algn="just"/>
            <a:r>
              <a:rPr lang="ru-RU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На момент начала войны он был пастухом овец, имел жену и троих детей.</a:t>
            </a:r>
          </a:p>
          <a:p>
            <a:pPr algn="just"/>
            <a:r>
              <a:rPr lang="ru-RU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В феврале 1942 года призван </a:t>
            </a:r>
            <a:r>
              <a:rPr lang="ru-RU" b="1" dirty="0" err="1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Алавердским</a:t>
            </a:r>
            <a:r>
              <a:rPr lang="ru-RU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 РВК на фронт. С 08.08.1942 года </a:t>
            </a:r>
          </a:p>
          <a:p>
            <a:pPr algn="just"/>
            <a:r>
              <a:rPr lang="ru-RU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является </a:t>
            </a:r>
            <a:r>
              <a:rPr lang="ru-RU" b="1" dirty="0" err="1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учасником</a:t>
            </a:r>
            <a:r>
              <a:rPr lang="ru-RU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 Северокавказского фронта. Свой путь в 7250км, </a:t>
            </a:r>
          </a:p>
          <a:p>
            <a:pPr algn="just"/>
            <a:r>
              <a:rPr lang="ru-RU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из которых 3640 км были с боями, в составе саперного взвода 526 стрелкового</a:t>
            </a:r>
          </a:p>
          <a:p>
            <a:pPr algn="just"/>
            <a:r>
              <a:rPr lang="ru-RU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 полка 89  Таманской стрелкой дивизии начал с </a:t>
            </a:r>
            <a:r>
              <a:rPr lang="ru-RU" b="1" dirty="0" err="1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прегорья</a:t>
            </a:r>
            <a:r>
              <a:rPr lang="ru-RU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 Кавказа и дошел </a:t>
            </a:r>
          </a:p>
          <a:p>
            <a:pPr algn="just"/>
            <a:r>
              <a:rPr lang="ru-RU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до Берлина. Был сапером, а затем  командиром отделения саперного взвода.</a:t>
            </a:r>
          </a:p>
          <a:p>
            <a:pPr algn="ctr"/>
            <a:r>
              <a:rPr lang="ru-RU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  Награжден</a:t>
            </a:r>
          </a:p>
          <a:p>
            <a:pPr algn="ctr"/>
            <a:r>
              <a:rPr lang="ru-RU" sz="2000" b="1" dirty="0" smtClean="0">
                <a:ln/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Медалью «За отвагу» </a:t>
            </a:r>
            <a:r>
              <a:rPr lang="ru-RU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17.10.1943года. В боях за высоту 352,1 он открыл проход проволочного заграждения, дав возможность  наступать нашей пехоте.</a:t>
            </a:r>
          </a:p>
          <a:p>
            <a:pPr algn="ctr"/>
            <a:r>
              <a:rPr lang="ru-RU" sz="2000" b="1" dirty="0" smtClean="0">
                <a:ln/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Орденом «Славы </a:t>
            </a:r>
            <a:r>
              <a:rPr lang="en-US" sz="2000" b="1" dirty="0" smtClean="0">
                <a:ln/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III</a:t>
            </a:r>
            <a:r>
              <a:rPr lang="ru-RU" sz="2000" b="1" dirty="0" smtClean="0">
                <a:ln/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степени» </a:t>
            </a:r>
            <a:r>
              <a:rPr lang="ru-RU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26.12.1943года . Рискуя жизнью под сильным минометным  и пулеметным огнем противника, прополз по-пластунски 100-150 метров, дошел до проволочного заграждения противника и открыл проход в 8 метров для наступления пехоты. </a:t>
            </a:r>
          </a:p>
          <a:p>
            <a:pPr algn="ctr"/>
            <a:r>
              <a:rPr lang="ru-RU" sz="2000" b="1" dirty="0" smtClean="0">
                <a:ln/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Орденом «Красной звезды» </a:t>
            </a:r>
            <a:r>
              <a:rPr lang="ru-RU" sz="2000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22.02.1944года. Со своим отделением Давид </a:t>
            </a:r>
            <a:r>
              <a:rPr lang="ru-RU" sz="2000" b="1" dirty="0" err="1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Мкртичевич</a:t>
            </a:r>
            <a:r>
              <a:rPr lang="ru-RU" sz="2000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 возвели понтонный мост через р. </a:t>
            </a:r>
            <a:r>
              <a:rPr lang="ru-RU" sz="2000" b="1" dirty="0" err="1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Катерлес</a:t>
            </a:r>
            <a:r>
              <a:rPr lang="ru-RU" sz="2000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 дважды под сильным огнем противника.  Позже мост использовался для форсирования реки нашими войсками. </a:t>
            </a:r>
          </a:p>
          <a:p>
            <a:pPr algn="just"/>
            <a:endParaRPr lang="ru-RU" b="1" dirty="0" smtClean="0">
              <a:ln/>
              <a:solidFill>
                <a:schemeClr val="accent3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s1200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71472" y="214290"/>
            <a:ext cx="7358114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n/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Медалью «За оборону Кавказа» </a:t>
            </a:r>
            <a:r>
              <a:rPr lang="ru-RU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1 мая 1944года</a:t>
            </a:r>
          </a:p>
          <a:p>
            <a:pPr algn="ctr"/>
            <a:endParaRPr lang="ru-RU" b="1" dirty="0" smtClean="0">
              <a:ln/>
              <a:solidFill>
                <a:schemeClr val="accent3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 smtClean="0">
                <a:ln/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Орденом «Славы </a:t>
            </a:r>
            <a:r>
              <a:rPr lang="en-US" b="1" dirty="0" smtClean="0">
                <a:ln/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II</a:t>
            </a:r>
            <a:r>
              <a:rPr lang="ru-RU" b="1" dirty="0" smtClean="0">
                <a:ln/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степени» </a:t>
            </a:r>
            <a:r>
              <a:rPr lang="ru-RU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05.08.1944года за Керчь и Севастополь</a:t>
            </a:r>
          </a:p>
          <a:p>
            <a:pPr algn="ctr"/>
            <a:endParaRPr lang="ru-RU" b="1" dirty="0" smtClean="0">
              <a:ln/>
              <a:solidFill>
                <a:schemeClr val="accent3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 smtClean="0">
                <a:ln/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Второй медалью «За Отвагу»</a:t>
            </a:r>
            <a:r>
              <a:rPr lang="ru-RU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  23.07.1945года. Руководил переправой через р.Одер , делая за ночь по 8-10 рейсов.</a:t>
            </a:r>
          </a:p>
          <a:p>
            <a:pPr algn="ctr"/>
            <a:endParaRPr lang="ru-RU" b="1" dirty="0" smtClean="0">
              <a:ln/>
              <a:solidFill>
                <a:schemeClr val="accent3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 smtClean="0">
                <a:ln/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Медаль «За победу над Германией»</a:t>
            </a:r>
          </a:p>
          <a:p>
            <a:pPr algn="ctr"/>
            <a:endParaRPr lang="ru-RU" b="1" dirty="0" smtClean="0">
              <a:ln/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 smtClean="0">
                <a:ln/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Орденом «Отечественной войны</a:t>
            </a:r>
            <a:r>
              <a:rPr lang="en-US" b="1" dirty="0" smtClean="0">
                <a:ln/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I </a:t>
            </a:r>
            <a:r>
              <a:rPr lang="ru-RU" b="1" dirty="0" smtClean="0">
                <a:ln/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степени» </a:t>
            </a:r>
          </a:p>
          <a:p>
            <a:pPr algn="ctr"/>
            <a:endParaRPr lang="ru-RU" b="1" dirty="0" smtClean="0">
              <a:ln/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b="1" dirty="0" smtClean="0">
                <a:ln/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22.03.1945 года получил ранение и находился в госпитале, когда узнал  о безоговорочной капитуляции Германии. После войны Давид </a:t>
            </a:r>
            <a:r>
              <a:rPr lang="ru-RU" b="1" dirty="0" err="1" smtClean="0">
                <a:ln/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Мкртичевич</a:t>
            </a:r>
            <a:r>
              <a:rPr lang="ru-RU" b="1" dirty="0" smtClean="0">
                <a:ln/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вернулся в  Армению в родное село и работал помощником тракториста</a:t>
            </a:r>
            <a:r>
              <a:rPr lang="ru-RU" b="1" smtClean="0">
                <a:ln/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b="1" dirty="0" smtClean="0">
              <a:ln/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ln/>
              <a:solidFill>
                <a:schemeClr val="accent3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ln/>
              <a:solidFill>
                <a:schemeClr val="accent3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s1200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5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32568" y="285729"/>
            <a:ext cx="3358501" cy="4786345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428728" y="5000636"/>
            <a:ext cx="6628674" cy="18158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Калинин Иван Петрович</a:t>
            </a:r>
          </a:p>
          <a:p>
            <a:pPr algn="ctr"/>
            <a:r>
              <a:rPr lang="ru-RU" sz="2400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02.06.1924-2005</a:t>
            </a:r>
          </a:p>
          <a:p>
            <a:endParaRPr lang="ru-RU" sz="4400" b="1" dirty="0" smtClean="0">
              <a:ln/>
              <a:solidFill>
                <a:schemeClr val="accent3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s1200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71472" y="357166"/>
            <a:ext cx="71438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    Иван Петрович родился в селе Нагорная </a:t>
            </a:r>
            <a:r>
              <a:rPr lang="ru-RU" b="1" dirty="0" err="1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Пелетьма</a:t>
            </a:r>
            <a:r>
              <a:rPr lang="ru-RU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Лунинского</a:t>
            </a:r>
            <a:r>
              <a:rPr lang="ru-RU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 района. В июне 1942 года ушел на фронт. Участвовал в освобождении Прибалтики, Восточной Пруссии. В апреля 1945 года в составе Первого Белорусского фронта под командованием  Г.К. Жукова участвовал во взятии Берлина.</a:t>
            </a:r>
          </a:p>
          <a:p>
            <a:pPr algn="ctr"/>
            <a:r>
              <a:rPr lang="ru-RU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Награжден</a:t>
            </a:r>
          </a:p>
          <a:p>
            <a:pPr algn="ctr"/>
            <a:r>
              <a:rPr lang="ru-RU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Именными серебряными часами</a:t>
            </a:r>
          </a:p>
          <a:p>
            <a:pPr algn="ctr"/>
            <a:r>
              <a:rPr lang="ru-RU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Медалью «За боевые заслуги»</a:t>
            </a:r>
          </a:p>
          <a:p>
            <a:pPr algn="ctr"/>
            <a:r>
              <a:rPr lang="ru-RU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Медалью «За Отвагу»</a:t>
            </a:r>
          </a:p>
          <a:p>
            <a:pPr algn="ctr"/>
            <a:r>
              <a:rPr lang="ru-RU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Медалью «За победу над Германией»</a:t>
            </a:r>
          </a:p>
          <a:p>
            <a:pPr algn="ctr"/>
            <a:r>
              <a:rPr lang="ru-RU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Медалью «За взятие Берлина»</a:t>
            </a:r>
          </a:p>
          <a:p>
            <a:pPr algn="just"/>
            <a:r>
              <a:rPr lang="ru-RU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После окончания войны принимал участие  в охране </a:t>
            </a:r>
            <a:r>
              <a:rPr lang="ru-RU" b="1" dirty="0" err="1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Постдамской</a:t>
            </a:r>
            <a:r>
              <a:rPr lang="ru-RU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 конференции , а затем до ноября 1949 года служил в погранвойсках  в Германии.</a:t>
            </a:r>
          </a:p>
        </p:txBody>
      </p:sp>
      <p:pic>
        <p:nvPicPr>
          <p:cNvPr id="4" name="Рисунок 3" descr="5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4348" y="4357694"/>
            <a:ext cx="4063364" cy="2327601"/>
          </a:xfrm>
          <a:prstGeom prst="rect">
            <a:avLst/>
          </a:prstGeom>
        </p:spPr>
      </p:pic>
      <p:pic>
        <p:nvPicPr>
          <p:cNvPr id="5" name="Рисунок 4" descr="6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43504" y="4357694"/>
            <a:ext cx="3360420" cy="228601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image91621f7a11f34c564399260285c1002c-V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781425" y="2228850"/>
            <a:ext cx="2806700" cy="3238500"/>
          </a:xfrm>
        </p:spPr>
      </p:pic>
      <p:pic>
        <p:nvPicPr>
          <p:cNvPr id="4" name="Рисунок 3" descr="s1200 (1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6" name="Рисунок 5" descr="image91621f7a11f34c564399260285c1002c-V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6050" y="214290"/>
            <a:ext cx="2928958" cy="4214842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571472" y="4429132"/>
            <a:ext cx="7575792" cy="16312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000" b="1" dirty="0" err="1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Капарулин</a:t>
            </a:r>
            <a:r>
              <a:rPr lang="ru-RU" sz="4000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 Михаил Петрович</a:t>
            </a:r>
          </a:p>
          <a:p>
            <a:pPr algn="ctr"/>
            <a:r>
              <a:rPr lang="ru-RU" sz="2000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21.11.1912г.-31.10.1994г.</a:t>
            </a:r>
          </a:p>
          <a:p>
            <a:pPr algn="ctr"/>
            <a:r>
              <a:rPr lang="ru-RU" sz="2000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Служил в минометном взводе. Особо отличился при удержании</a:t>
            </a:r>
          </a:p>
          <a:p>
            <a:pPr algn="ctr"/>
            <a:r>
              <a:rPr lang="ru-RU" sz="2000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плацдарма на правом берегу р. Днепр, где был тяжело ранен.</a:t>
            </a: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1200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118608460_Kormishin_IvGr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71736" y="142852"/>
            <a:ext cx="3793470" cy="4786346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785786" y="4714884"/>
            <a:ext cx="8017964" cy="203132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400" b="1" dirty="0" err="1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Кармишин</a:t>
            </a:r>
            <a:r>
              <a:rPr lang="ru-RU" sz="4400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 Иван Григорьевич</a:t>
            </a:r>
          </a:p>
          <a:p>
            <a:pPr algn="ctr"/>
            <a:r>
              <a:rPr lang="ru-RU" sz="2000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Герой Советского Союза</a:t>
            </a:r>
          </a:p>
          <a:p>
            <a:pPr algn="ctr"/>
            <a:r>
              <a:rPr lang="ru-RU" sz="2000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Гвардии старший лейтенант, командир танковой роты</a:t>
            </a:r>
          </a:p>
          <a:p>
            <a:pPr algn="ctr"/>
            <a:endParaRPr lang="ru-RU" sz="2400" b="1" dirty="0" smtClean="0">
              <a:ln/>
              <a:solidFill>
                <a:schemeClr val="accent3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1200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14282" y="0"/>
            <a:ext cx="7143800" cy="78483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Иван </a:t>
            </a:r>
            <a:r>
              <a:rPr lang="ru-RU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Кормишин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родился 6.12.1923г в селе Грабово </a:t>
            </a:r>
            <a:r>
              <a:rPr lang="ru-RU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Бессоновского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района Пензенской области. В январе 1942 года был призван на службу в Рабоче-крестьянскую Красную Армию. В 1943 году он окончил Ульяновское танковое училище, после чего был направлен на фронт Великой Отечественной войны. К апрелю 1945 года гвардии старший лейтенант Иван </a:t>
            </a:r>
            <a:r>
              <a:rPr lang="ru-RU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Кормишин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командовал танковой ротой </a:t>
            </a:r>
            <a:r>
              <a:rPr lang="ru-RU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56-й гвардейской танковой бригады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 7-го гвардейского танкового корпуса 3-й гвардейской танковой армии 1-го Украинского фронта. Неоднократно отличался во время Берлинской операции, успешно действуя во время форсирования </a:t>
            </a:r>
            <a:r>
              <a:rPr lang="ru-RU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Нейсе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и Шпрее, канала </a:t>
            </a:r>
            <a:r>
              <a:rPr lang="ru-RU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Тельтов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уличных боях в Берлине.</a:t>
            </a:r>
          </a:p>
          <a:p>
            <a:pPr algn="just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Указом Президиума Верховного Совета СССР от 27 июня 1945 года старший лейтенант Иван </a:t>
            </a:r>
            <a:r>
              <a:rPr lang="ru-RU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Кормишин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был удостоен высокого звания Героя Советского Союза с вручением ордена </a:t>
            </a:r>
            <a:r>
              <a:rPr lang="ru-RU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Ленинаи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 медали «Золотая Звезда».</a:t>
            </a:r>
          </a:p>
          <a:p>
            <a:pPr algn="just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Скоропостижно скончался 10 июля 1945 года, похоронен в польском городе </a:t>
            </a:r>
            <a:r>
              <a:rPr lang="ru-RU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Болеславец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Был также награждён Орденом Красного Знамени</a:t>
            </a:r>
          </a:p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Орденом Александра Невского</a:t>
            </a:r>
          </a:p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Орденом Отечественной войны1-й степени</a:t>
            </a:r>
          </a:p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  Орденом Красной Звезды</a:t>
            </a:r>
          </a:p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рядом медалей</a:t>
            </a:r>
          </a:p>
          <a:p>
            <a:pPr algn="just"/>
            <a:endParaRPr lang="ru-RU" dirty="0" smtClean="0"/>
          </a:p>
          <a:p>
            <a:pPr algn="just"/>
            <a:endParaRPr lang="ru-RU" dirty="0" smtClean="0"/>
          </a:p>
          <a:p>
            <a:pPr algn="just"/>
            <a:endParaRPr lang="ru-RU" dirty="0" smtClean="0"/>
          </a:p>
          <a:p>
            <a:pPr algn="just"/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1200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IMG-18eb56ec6856206da83f392748d71aee-V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71736" y="285728"/>
            <a:ext cx="3429024" cy="4429156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85720" y="4929198"/>
            <a:ext cx="8511048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400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Аношин Александр Николаевич</a:t>
            </a: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s1200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3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59368" y="285728"/>
            <a:ext cx="3655706" cy="4929222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857224" y="5286388"/>
            <a:ext cx="7353039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400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Кирилов Иван Михайлович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7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86050" y="357166"/>
            <a:ext cx="3174210" cy="4800600"/>
          </a:xfrm>
        </p:spPr>
      </p:pic>
      <p:pic>
        <p:nvPicPr>
          <p:cNvPr id="4" name="Рисунок 3" descr="s1200 (1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6" name="Рисунок 5" descr="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00364" y="357166"/>
            <a:ext cx="3265548" cy="4857783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642910" y="5286388"/>
            <a:ext cx="807060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000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Клепикова Людмила Дмитриевна</a:t>
            </a: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7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97670" y="1447800"/>
            <a:ext cx="3174210" cy="4800600"/>
          </a:xfrm>
        </p:spPr>
      </p:pic>
      <p:pic>
        <p:nvPicPr>
          <p:cNvPr id="4" name="Рисунок 3" descr="s1200 (1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6" name="Рисунок 5" descr="8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00364" y="285728"/>
            <a:ext cx="3387407" cy="4866822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214414" y="5072074"/>
            <a:ext cx="7586051" cy="113877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400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Клепиков Виктор Иванович </a:t>
            </a:r>
          </a:p>
          <a:p>
            <a:pPr algn="ctr"/>
            <a:r>
              <a:rPr lang="ru-RU" sz="2400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26.10.1917г. – 13.01.1991г.</a:t>
            </a: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8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0034" y="571480"/>
            <a:ext cx="4119372" cy="2368296"/>
          </a:xfrm>
        </p:spPr>
      </p:pic>
      <p:pic>
        <p:nvPicPr>
          <p:cNvPr id="4" name="Рисунок 3" descr="s1200 (1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6" name="Рисунок 5" descr="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910" y="642918"/>
            <a:ext cx="4119372" cy="2643206"/>
          </a:xfrm>
          <a:prstGeom prst="rect">
            <a:avLst/>
          </a:prstGeom>
        </p:spPr>
      </p:pic>
      <p:pic>
        <p:nvPicPr>
          <p:cNvPr id="7" name="Рисунок 6" descr=".1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43438" y="3214686"/>
            <a:ext cx="4146804" cy="2756346"/>
          </a:xfrm>
          <a:prstGeom prst="rect">
            <a:avLst/>
          </a:prstGeom>
        </p:spPr>
      </p:pic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1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35822" y="1447800"/>
            <a:ext cx="3497906" cy="4800600"/>
          </a:xfrm>
        </p:spPr>
      </p:pic>
      <p:pic>
        <p:nvPicPr>
          <p:cNvPr id="4" name="Рисунок 3" descr="s1200 (1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6" name="Рисунок 5" descr="1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68392" y="214291"/>
            <a:ext cx="3656966" cy="5000659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214414" y="5143512"/>
            <a:ext cx="6929269" cy="113877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Козлов Алексей Иванович</a:t>
            </a:r>
          </a:p>
          <a:p>
            <a:pPr algn="ctr"/>
            <a:r>
              <a:rPr lang="ru-RU" sz="2400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1907г.р</a:t>
            </a:r>
            <a:endParaRPr lang="ru-RU" sz="2400" dirty="0"/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s1200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785786" y="571480"/>
            <a:ext cx="678661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Алексей Иванович  23 июня 1941 был призван на фронт  </a:t>
            </a:r>
          </a:p>
          <a:p>
            <a:pPr algn="just"/>
            <a:r>
              <a:rPr lang="ru-RU" sz="2000" b="1" dirty="0" err="1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Бессоновским</a:t>
            </a:r>
            <a:r>
              <a:rPr lang="ru-RU" sz="2000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 РВК в  201  строевой полк, стрелком . Демобилизован 16 июля 1946 года. </a:t>
            </a:r>
          </a:p>
          <a:p>
            <a:pPr algn="ctr"/>
            <a:r>
              <a:rPr lang="ru-RU" sz="2000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Награжден </a:t>
            </a:r>
          </a:p>
          <a:p>
            <a:pPr algn="ctr"/>
            <a:r>
              <a:rPr lang="ru-RU" sz="2000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Медалью «За победу над Германией» 9 мая 1945года</a:t>
            </a:r>
          </a:p>
          <a:p>
            <a:pPr algn="ctr"/>
            <a:r>
              <a:rPr lang="ru-RU" sz="2000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Орденом «Отечественной войны </a:t>
            </a:r>
            <a:r>
              <a:rPr lang="en-US" sz="2000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II </a:t>
            </a:r>
            <a:r>
              <a:rPr lang="ru-RU" sz="2000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степени»</a:t>
            </a:r>
          </a:p>
          <a:p>
            <a:pPr algn="ctr"/>
            <a:r>
              <a:rPr lang="ru-RU" sz="2000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Юбилейными медалями</a:t>
            </a:r>
            <a:endParaRPr lang="ru-RU" sz="2000" dirty="0"/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1200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IMG-183f0c9cb71b396726d098b0263490bd-V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07928" y="214291"/>
            <a:ext cx="3055698" cy="4572031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428596" y="4572008"/>
            <a:ext cx="8215370" cy="15388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Корсуков</a:t>
            </a:r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Александр Григорьевич </a:t>
            </a:r>
          </a:p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1925г.- 1980г.. </a:t>
            </a:r>
          </a:p>
          <a:p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Старший сержант. Награжден медалью  «За отвагу, медалью « За победу над Германией, медалью «За взятие Будапешта», «За взятие Вены»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IMG-600754d94cc8b75611cdd770fedba6a2-V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23372" y="1447800"/>
            <a:ext cx="3522806" cy="4800600"/>
          </a:xfrm>
        </p:spPr>
      </p:pic>
      <p:pic>
        <p:nvPicPr>
          <p:cNvPr id="4" name="Рисунок 3" descr="s1200 (1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6" name="Рисунок 5" descr="IMG-600754d94cc8b75611cdd770fedba6a2-V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38473" y="214290"/>
            <a:ext cx="3197808" cy="4357718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642910" y="4357694"/>
            <a:ext cx="7828105" cy="175432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Косолапов Алексей Иванович</a:t>
            </a:r>
          </a:p>
          <a:p>
            <a:pPr algn="ctr"/>
            <a:r>
              <a:rPr lang="ru-RU" sz="2400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1924г.р.</a:t>
            </a:r>
          </a:p>
          <a:p>
            <a:r>
              <a:rPr lang="ru-RU" sz="2000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Служил в 357 </a:t>
            </a:r>
            <a:r>
              <a:rPr lang="ru-RU" sz="2000" b="1" dirty="0" err="1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гв</a:t>
            </a:r>
            <a:r>
              <a:rPr lang="ru-RU" sz="2000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. сп.114 </a:t>
            </a:r>
            <a:r>
              <a:rPr lang="ru-RU" sz="2000" b="1" dirty="0" err="1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гв</a:t>
            </a:r>
            <a:r>
              <a:rPr lang="ru-RU" sz="2000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b="1" dirty="0" err="1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сд</a:t>
            </a:r>
            <a:r>
              <a:rPr lang="ru-RU" sz="2000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. на 2 Украинском фронте с 1942г. </a:t>
            </a:r>
          </a:p>
          <a:p>
            <a:r>
              <a:rPr lang="ru-RU" sz="2000" b="1" dirty="0" smtClean="0">
                <a:ln/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Награжден Орденом «Красной звезды»</a:t>
            </a:r>
          </a:p>
        </p:txBody>
      </p:sp>
      <p:pic>
        <p:nvPicPr>
          <p:cNvPr id="8" name="Рисунок 7" descr="IMG-600754d94cc8b75611cdd770fedba6a2-V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29388" y="1928802"/>
            <a:ext cx="2080230" cy="1704973"/>
          </a:xfrm>
          <a:prstGeom prst="rect">
            <a:avLst/>
          </a:prstGeom>
        </p:spPr>
      </p:pic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42844" y="2071678"/>
            <a:ext cx="750099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1600" b="1" dirty="0" smtClean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286513" y="3500438"/>
            <a:ext cx="5715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1600" b="1" dirty="0" smtClean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2112514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42844" y="2071678"/>
            <a:ext cx="750099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1600" b="1" dirty="0" smtClean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286513" y="3500438"/>
            <a:ext cx="5715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1600" b="1" dirty="0" smtClean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Рисунок 8" descr="9-may_2015-1024x64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1200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IMG-226dc885ba80794f9e779ddccbc417ce-V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596" y="714356"/>
            <a:ext cx="3571900" cy="4857760"/>
          </a:xfrm>
          <a:prstGeom prst="rect">
            <a:avLst/>
          </a:prstGeom>
        </p:spPr>
      </p:pic>
      <p:pic>
        <p:nvPicPr>
          <p:cNvPr id="4" name="Рисунок 3" descr="IMG-bd80045a7ff12e5ae1aa670007a0afa9-V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57686" y="785794"/>
            <a:ext cx="3665847" cy="4786346"/>
          </a:xfrm>
          <a:prstGeom prst="rect">
            <a:avLst/>
          </a:prstGeo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1381</TotalTime>
  <Words>2388</Words>
  <Application>Microsoft Office PowerPoint</Application>
  <PresentationFormat>Экран (4:3)</PresentationFormat>
  <Paragraphs>264</Paragraphs>
  <Slides>89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89</vt:i4>
      </vt:variant>
    </vt:vector>
  </HeadingPairs>
  <TitlesOfParts>
    <vt:vector size="90" baseType="lpstr">
      <vt:lpstr>Солнцестояние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  <vt:lpstr>Слайд 39</vt:lpstr>
      <vt:lpstr>Слайд 40</vt:lpstr>
      <vt:lpstr>Слайд 41</vt:lpstr>
      <vt:lpstr>Слайд 42</vt:lpstr>
      <vt:lpstr>Слайд 43</vt:lpstr>
      <vt:lpstr>Слайд 44</vt:lpstr>
      <vt:lpstr>Слайд 45</vt:lpstr>
      <vt:lpstr>Слайд 46</vt:lpstr>
      <vt:lpstr>Слайд 47</vt:lpstr>
      <vt:lpstr>Слайд 48</vt:lpstr>
      <vt:lpstr>Слайд 49</vt:lpstr>
      <vt:lpstr>Слайд 50</vt:lpstr>
      <vt:lpstr>Слайд 51</vt:lpstr>
      <vt:lpstr>Слайд 52</vt:lpstr>
      <vt:lpstr>Слайд 53</vt:lpstr>
      <vt:lpstr>Слайд 54</vt:lpstr>
      <vt:lpstr>Слайд 55</vt:lpstr>
      <vt:lpstr>Слайд 56</vt:lpstr>
      <vt:lpstr>Слайд 57</vt:lpstr>
      <vt:lpstr>Слайд 58</vt:lpstr>
      <vt:lpstr>Слайд 59</vt:lpstr>
      <vt:lpstr>Слайд 60</vt:lpstr>
      <vt:lpstr>Слайд 61</vt:lpstr>
      <vt:lpstr>Слайд 62</vt:lpstr>
      <vt:lpstr>Слайд 63</vt:lpstr>
      <vt:lpstr>Слайд 64</vt:lpstr>
      <vt:lpstr>Слайд 65</vt:lpstr>
      <vt:lpstr>Слайд 66</vt:lpstr>
      <vt:lpstr>Слайд 67</vt:lpstr>
      <vt:lpstr>Слайд 68</vt:lpstr>
      <vt:lpstr>Слайд 69</vt:lpstr>
      <vt:lpstr>Слайд 70</vt:lpstr>
      <vt:lpstr>Слайд 71</vt:lpstr>
      <vt:lpstr>Слайд 72</vt:lpstr>
      <vt:lpstr>Слайд 73</vt:lpstr>
      <vt:lpstr>Слайд 74</vt:lpstr>
      <vt:lpstr>Слайд 75</vt:lpstr>
      <vt:lpstr>Слайд 76</vt:lpstr>
      <vt:lpstr>Слайд 77</vt:lpstr>
      <vt:lpstr>Слайд 78</vt:lpstr>
      <vt:lpstr>Слайд 79</vt:lpstr>
      <vt:lpstr>Слайд 80</vt:lpstr>
      <vt:lpstr>Слайд 81</vt:lpstr>
      <vt:lpstr>Слайд 82</vt:lpstr>
      <vt:lpstr>Слайд 83</vt:lpstr>
      <vt:lpstr>Слайд 84</vt:lpstr>
      <vt:lpstr>Слайд 85</vt:lpstr>
      <vt:lpstr>Слайд 86</vt:lpstr>
      <vt:lpstr>Слайд 87</vt:lpstr>
      <vt:lpstr>Слайд 88</vt:lpstr>
      <vt:lpstr>Слайд 89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3</dc:creator>
  <cp:lastModifiedBy>user</cp:lastModifiedBy>
  <cp:revision>167</cp:revision>
  <dcterms:created xsi:type="dcterms:W3CDTF">2018-10-08T07:12:18Z</dcterms:created>
  <dcterms:modified xsi:type="dcterms:W3CDTF">2020-05-08T11:33:06Z</dcterms:modified>
</cp:coreProperties>
</file>