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88" r:id="rId2"/>
    <p:sldId id="256" r:id="rId3"/>
    <p:sldId id="257" r:id="rId4"/>
    <p:sldId id="437" r:id="rId5"/>
    <p:sldId id="43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33" r:id="rId16"/>
    <p:sldId id="434" r:id="rId17"/>
    <p:sldId id="435" r:id="rId18"/>
    <p:sldId id="436" r:id="rId19"/>
    <p:sldId id="407" r:id="rId20"/>
    <p:sldId id="408" r:id="rId21"/>
    <p:sldId id="409" r:id="rId22"/>
    <p:sldId id="410" r:id="rId23"/>
    <p:sldId id="41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  <p:sldId id="427" r:id="rId34"/>
    <p:sldId id="428" r:id="rId35"/>
    <p:sldId id="421" r:id="rId36"/>
    <p:sldId id="422" r:id="rId37"/>
    <p:sldId id="423" r:id="rId38"/>
    <p:sldId id="424" r:id="rId39"/>
    <p:sldId id="425" r:id="rId40"/>
    <p:sldId id="426" r:id="rId41"/>
    <p:sldId id="324" r:id="rId42"/>
    <p:sldId id="365" r:id="rId43"/>
    <p:sldId id="366" r:id="rId44"/>
    <p:sldId id="270" r:id="rId45"/>
    <p:sldId id="370" r:id="rId46"/>
    <p:sldId id="371" r:id="rId47"/>
    <p:sldId id="326" r:id="rId48"/>
    <p:sldId id="277" r:id="rId49"/>
    <p:sldId id="372" r:id="rId50"/>
    <p:sldId id="373" r:id="rId51"/>
    <p:sldId id="300" r:id="rId52"/>
    <p:sldId id="303" r:id="rId53"/>
    <p:sldId id="363" r:id="rId54"/>
    <p:sldId id="327" r:id="rId55"/>
    <p:sldId id="375" r:id="rId56"/>
    <p:sldId id="376" r:id="rId57"/>
    <p:sldId id="344" r:id="rId58"/>
    <p:sldId id="345" r:id="rId59"/>
    <p:sldId id="377" r:id="rId60"/>
    <p:sldId id="328" r:id="rId61"/>
    <p:sldId id="280" r:id="rId62"/>
    <p:sldId id="281" r:id="rId63"/>
    <p:sldId id="432" r:id="rId64"/>
    <p:sldId id="378" r:id="rId65"/>
    <p:sldId id="269" r:id="rId66"/>
    <p:sldId id="367" r:id="rId67"/>
    <p:sldId id="379" r:id="rId68"/>
    <p:sldId id="380" r:id="rId69"/>
    <p:sldId id="329" r:id="rId70"/>
    <p:sldId id="332" r:id="rId71"/>
    <p:sldId id="289" r:id="rId72"/>
    <p:sldId id="284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8" autoAdjust="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265F6-C523-4FAE-B88E-D7E51F108908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83783-9188-4F35-B898-CBF0303D5B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83783-9188-4F35-B898-CBF0303D5BE1}" type="slidenum">
              <a:rPr lang="ru-RU" smtClean="0"/>
              <a:pPr/>
              <a:t>68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84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0001-002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900"/>
          </a:xfrm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429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 </a:t>
            </a:r>
          </a:p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детский сад с. Грабово</a:t>
            </a:r>
          </a:p>
        </p:txBody>
      </p:sp>
      <p:pic>
        <p:nvPicPr>
          <p:cNvPr id="9" name="Рисунок 8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1810"/>
            <a:ext cx="9144000" cy="389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14290"/>
            <a:ext cx="3054096" cy="46434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4929198"/>
            <a:ext cx="850112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Кузьмин Виктор Александрович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14290"/>
            <a:ext cx="4376711" cy="3071834"/>
          </a:xfrm>
          <a:prstGeom prst="rect">
            <a:avLst/>
          </a:prstGeom>
        </p:spPr>
      </p:pic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286124"/>
            <a:ext cx="4286280" cy="3016956"/>
          </a:xfrm>
          <a:prstGeom prst="rect">
            <a:avLst/>
          </a:prstGeo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214290"/>
            <a:ext cx="4286280" cy="3086121"/>
          </a:xfrm>
          <a:prstGeom prst="rect">
            <a:avLst/>
          </a:prstGeom>
        </p:spPr>
      </p:pic>
      <p:pic>
        <p:nvPicPr>
          <p:cNvPr id="8" name="Рисунок 7" descr="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1" y="3286124"/>
            <a:ext cx="4357717" cy="3046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cff94dc0eb5617c02c2cabe19926e7fd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6862" y="1447800"/>
            <a:ext cx="3695826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cff94dc0eb5617c02c2cabe19926e7fd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1" y="357166"/>
            <a:ext cx="3429023" cy="47863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43042" y="5143512"/>
            <a:ext cx="61458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Курбанов Али Исаевич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e45f4dcfe84c41119e63f22f1796626e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8712" y="1447800"/>
            <a:ext cx="383212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e45f4dcfe84c41119e63f22f1796626e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57166"/>
            <a:ext cx="3550009" cy="46434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7224" y="4929198"/>
            <a:ext cx="717189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Кучурин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Виктор Иванович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1923г.р.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Рядовой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-e082e305018d3b4642a3055cb936bfc2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571612"/>
            <a:ext cx="7499350" cy="1596353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918" y="571480"/>
            <a:ext cx="4322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Славы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 09.04.1944г.</a:t>
            </a:r>
            <a:endParaRPr lang="ru-RU" dirty="0"/>
          </a:p>
        </p:txBody>
      </p:sp>
      <p:pic>
        <p:nvPicPr>
          <p:cNvPr id="7" name="Рисунок 6" descr="IMG-e082e305018d3b4642a3055cb936bfc2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8143875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285728"/>
            <a:ext cx="3277102" cy="49292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85852" y="5000636"/>
            <a:ext cx="718312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Легошин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Васильевич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Военный врач. Погиб на Курской дуге в 1942году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1"/>
          <p:cNvPicPr/>
          <p:nvPr/>
        </p:nvPicPr>
        <p:blipFill>
          <a:blip r:embed="rId3">
            <a:extLst>
              <a:ext uri="{28A0092B-C50C-407E-A947-70E740481C1C}"/>
            </a:extLst>
          </a:blip>
          <a:srcRect l="3922" t="14143" r="59236" b="6143"/>
          <a:stretch>
            <a:fillRect/>
          </a:stretch>
        </p:blipFill>
        <p:spPr bwMode="auto">
          <a:xfrm>
            <a:off x="2857488" y="142852"/>
            <a:ext cx="3156585" cy="49339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4786323"/>
            <a:ext cx="75724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Ломакин Петр Васильевич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21.12.1923г.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фронте с декабря 1942г. </a:t>
            </a:r>
          </a:p>
          <a:p>
            <a:r>
              <a:rPr lang="ru-RU" dirty="0" smtClean="0"/>
              <a:t> 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428604"/>
            <a:ext cx="735811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Петр Васильевич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1942 году в 17 лет был призван на фронт в составе 82 запасного стрелкового полка. Звание - рядовой. Начал войну на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Волховском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фронте. Принимал участие в боевых действиях при ликвидации блокады Ленинграда.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Карельский	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фронт.Польша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	Принимал участие            в освобождении Кёнигсберга.  Закончил войну в Вене.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0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428868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 03.02.1945г.</a:t>
            </a:r>
            <a:endParaRPr lang="ru-RU" sz="2000" dirty="0"/>
          </a:p>
        </p:txBody>
      </p:sp>
      <p:pic>
        <p:nvPicPr>
          <p:cNvPr id="5" name="Picture 2"/>
          <p:cNvPicPr/>
          <p:nvPr/>
        </p:nvPicPr>
        <p:blipFill>
          <a:blip r:embed="rId3">
            <a:extLst>
              <a:ext uri="{28A0092B-C50C-407E-A947-70E740481C1C}"/>
            </a:extLst>
          </a:blip>
          <a:srcRect l="7838" t="12110" r="69153" b="68923"/>
          <a:stretch>
            <a:fillRect/>
          </a:stretch>
        </p:blipFill>
        <p:spPr bwMode="auto">
          <a:xfrm>
            <a:off x="2000232" y="3214686"/>
            <a:ext cx="1733550" cy="2071702"/>
          </a:xfrm>
          <a:prstGeom prst="rect">
            <a:avLst/>
          </a:prstGeom>
          <a:noFill/>
        </p:spPr>
      </p:pic>
      <p:pic>
        <p:nvPicPr>
          <p:cNvPr id="6" name="Picture 3"/>
          <p:cNvPicPr/>
          <p:nvPr/>
        </p:nvPicPr>
        <p:blipFill>
          <a:blip r:embed="rId4">
            <a:extLst>
              <a:ext uri="{28A0092B-C50C-407E-A947-70E740481C1C}"/>
            </a:extLst>
          </a:blip>
          <a:srcRect l="63185" t="15761" r="7643" b="59039"/>
          <a:stretch>
            <a:fillRect/>
          </a:stretch>
        </p:blipFill>
        <p:spPr bwMode="auto">
          <a:xfrm>
            <a:off x="4643438" y="3214686"/>
            <a:ext cx="1857388" cy="2052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1" y="571480"/>
            <a:ext cx="6715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семье у Петра Васильевича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было 7 братьев. Все воевали. Трое погибли на фронтах войны, один погиб в концлагере, трое с ранениями вернулись домой.</a:t>
            </a:r>
            <a:r>
              <a:rPr lang="ru-RU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/>
          <p:nvPr/>
        </p:nvPicPr>
        <p:blipFill>
          <a:blip r:embed="rId3">
            <a:extLst>
              <a:ext uri="{28A0092B-C50C-407E-A947-70E740481C1C}"/>
            </a:extLst>
          </a:blip>
          <a:srcRect l="48799" t="52627" r="14918" b="4987"/>
          <a:stretch>
            <a:fillRect/>
          </a:stretch>
        </p:blipFill>
        <p:spPr bwMode="auto">
          <a:xfrm>
            <a:off x="2714612" y="1571612"/>
            <a:ext cx="2733675" cy="4533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6529" y="1872996"/>
            <a:ext cx="3936492" cy="3950208"/>
          </a:xfrm>
        </p:spPr>
      </p:pic>
      <p:pic>
        <p:nvPicPr>
          <p:cNvPr id="5" name="Рисунок 4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85728"/>
            <a:ext cx="3936492" cy="42862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5720" y="4857760"/>
            <a:ext cx="835824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Макеев Александр Тимофеевич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25.04.1925г. – 17.10.1996г.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b5236b749ada86b2a76d7605e518ef8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500444" cy="46672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4929198"/>
            <a:ext cx="793371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Маркелов Михаил Фёдорович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1911г.р.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571480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Михаил Фёдорович в начале войны прошел обучение в Сызрани на шофёра. Всю войну возил пушки и снаряды к пушкам (Гаубицы). Был в Польше, Венгрии, Чехословакии.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pic>
        <p:nvPicPr>
          <p:cNvPr id="4" name="Рисунок 3" descr="IMG-996ea51e0af697569edd27a7a90b77c9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71612"/>
            <a:ext cx="8001024" cy="18282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480" y="3429000"/>
            <a:ext cx="4609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Отвагу»</a:t>
            </a:r>
            <a:endParaRPr lang="ru-RU" dirty="0"/>
          </a:p>
        </p:txBody>
      </p:sp>
      <p:pic>
        <p:nvPicPr>
          <p:cNvPr id="6" name="Рисунок 5" descr="IMG-055f5aeb9ae6873265f8b6328a3db0e0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286256"/>
            <a:ext cx="1151136" cy="2097139"/>
          </a:xfrm>
          <a:prstGeom prst="rect">
            <a:avLst/>
          </a:prstGeom>
        </p:spPr>
      </p:pic>
      <p:pic>
        <p:nvPicPr>
          <p:cNvPr id="7" name="Рисунок 6" descr="IMG-2f3fb1a8b2c0b9f4628206efa4198f28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4414" y="4500570"/>
            <a:ext cx="3714744" cy="179034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f6064908d8643e9dad165a507e1a5f30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357166"/>
            <a:ext cx="3756318" cy="4500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62" y="5000636"/>
            <a:ext cx="7347203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Мартынов Павел Павлович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1900г.-1942г.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500042"/>
            <a:ext cx="72866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Павел Павлович родился в селе Грабово.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1942 году, красноармеец, стрелок, рядовой П.П.Мартынов умер от ран. Захоронен в братской могиле в деревне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Бакино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Белевского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района, Тульской области. «Бой за город Белёв был самым ожесточенным из тех, что до сих пор вела 10 Армия – писал в своих воспоминаниях командир Армии Ф.И. Голиков – мужество и воинская дисциплина наших бойцов под Белёвым, были выше всех похвал. В стужу, когда морозы доходили до 30 градусов, и в метель, красноармейцы долгими часами выдерживали огонь противника на ледяном покрове реки Ока и на береговой кромке застывшей земли, а потом поднимались в атаку».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  Павел Павлович после этого боя был тяжело ранен, попал в госпиталь, который находился в селе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Карлово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здесь он и ушёл из жизни. В братской могиле в соседней деревне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Бакино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покоятся 150 воинов, в т.ч. и П.П.Мартынов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40b5f8d0019660d1629dc89ee27d8f4c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260014" cy="46523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4786322"/>
            <a:ext cx="7599261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Марушкин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Михаил Федорович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1914г. -1985г.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Ст. сержант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Командир орудия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8f7a8d8dc7ec69e40891a78ab6a603e5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1250" y="1447800"/>
            <a:ext cx="3067050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8f7a8d8dc7ec69e40891a78ab6a603e5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893" y="142852"/>
            <a:ext cx="3057943" cy="47863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4786322"/>
            <a:ext cx="829945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Медведева (</a:t>
            </a:r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Цацко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)Анна Евсеевна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14.02.1920г.р.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Воевала на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Брянщине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 1941г по 1945г, охраняла склады боеприпасов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1101" y="1598676"/>
            <a:ext cx="3927348" cy="4498848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450" y="285728"/>
            <a:ext cx="3866509" cy="47863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1538" y="5072074"/>
            <a:ext cx="73660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Мешков  Павел </a:t>
            </a:r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Еврасьевич</a:t>
            </a:r>
            <a:endParaRPr lang="ru-RU" sz="4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099c41a9ae336a77111d78faab0ca7c7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041" y="1447800"/>
            <a:ext cx="3735467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099c41a9ae336a77111d78faab0ca7c7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85728"/>
            <a:ext cx="3500462" cy="48577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5000636"/>
            <a:ext cx="84768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Мистрюков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Василий Андреевич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1924г.- 25.01.1945г.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красноармеец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9ebc01b0af93dad2077e76fb618f2f6a-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81638" y="2857496"/>
            <a:ext cx="2406022" cy="3390904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9ebc01b0af93dad2077e76fb618f2f6a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285728"/>
            <a:ext cx="2483758" cy="3500462"/>
          </a:xfrm>
          <a:prstGeom prst="rect">
            <a:avLst/>
          </a:prstGeom>
        </p:spPr>
      </p:pic>
      <p:pic>
        <p:nvPicPr>
          <p:cNvPr id="7" name="Рисунок 6" descr="IMG-8c85811af2e13c8308413120d9f17a1a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285728"/>
            <a:ext cx="2571768" cy="3500462"/>
          </a:xfrm>
          <a:prstGeom prst="rect">
            <a:avLst/>
          </a:prstGeom>
        </p:spPr>
      </p:pic>
      <p:pic>
        <p:nvPicPr>
          <p:cNvPr id="8" name="Рисунок 7" descr="IMG-6d85b4eda35fbfa186e400816bad530e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3929066"/>
            <a:ext cx="3429024" cy="26681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cc25b17561a229f8d140ede9f6d07f22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285728"/>
            <a:ext cx="3714776" cy="50006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5286388"/>
            <a:ext cx="751398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Митюгин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Кириллович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15.02.1917г.-25.05.1977г.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X8XK_kY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643050"/>
            <a:ext cx="5429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Вспомним</a:t>
            </a:r>
          </a:p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всех </a:t>
            </a:r>
          </a:p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поименно…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214290"/>
            <a:ext cx="67866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Иван Кириллович родился Куйбышевская область,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Кузоватовский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 село Туманово. Призвался в армию в 1939году. Участник трех войн Финской , ВОВ, войны с Японией. Служил в артиллерийском полку стрелком рядовой. Был ранен.  Закончил войну в 1946 году.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-c89578872088e3195b6d7c896a7683cb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000240"/>
            <a:ext cx="1913867" cy="2500306"/>
          </a:xfrm>
          <a:prstGeom prst="rect">
            <a:avLst/>
          </a:prstGeom>
        </p:spPr>
      </p:pic>
      <p:pic>
        <p:nvPicPr>
          <p:cNvPr id="6" name="Рисунок 5" descr="IMG-881f1235eceb2b9ae62d8fd271ad8dcd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8949" y="4643446"/>
            <a:ext cx="3139977" cy="2071702"/>
          </a:xfrm>
          <a:prstGeom prst="rect">
            <a:avLst/>
          </a:prstGeom>
        </p:spPr>
      </p:pic>
      <p:pic>
        <p:nvPicPr>
          <p:cNvPr id="7" name="Рисунок 6" descr="IMG-605e04ea252f923ddd309be105d38d22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1" y="4606215"/>
            <a:ext cx="2857519" cy="2081127"/>
          </a:xfrm>
          <a:prstGeom prst="rect">
            <a:avLst/>
          </a:prstGeom>
        </p:spPr>
      </p:pic>
      <p:pic>
        <p:nvPicPr>
          <p:cNvPr id="8" name="Рисунок 7" descr="IMG-5d66973d1d4835b90cce913584d5dbd3-V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0" y="2040732"/>
            <a:ext cx="1785950" cy="245983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43f50bef8519680110b81fc5ef4f4899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428604"/>
            <a:ext cx="3251662" cy="4500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5072074"/>
            <a:ext cx="802226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Михайлин Николай Иванович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1925г.-1973г.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428604"/>
            <a:ext cx="6643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Николай Иванович. родился 5 августа 1925г в деревне Надеждино, в 17 лет был призван на фронт , через некоторое время направлен в Подольск – учиться на сапера. Окончив учебу,  героически защищал нашу Родину. За заслуги получил множество медалей и даже награду Сталина. Получил много ранений, последнее 7 мая 1945 года при разминировании Берлина. Он прожил с осколком в области сердца много лет . Позже осколок сдвинулся и  в 1973 году он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скорпостижно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скончался.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8230055_large_MoksinPetrVa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85728"/>
            <a:ext cx="3429024" cy="46434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4857760"/>
            <a:ext cx="6213176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Моксин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Пётр Васильевич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Майор, командир стрелкового батальона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428604"/>
            <a:ext cx="74295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Моксин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Петр Васильевич родился 14 июня 1920 в селе Грабово. В Красной Армии с 1939 года. Окончил 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Бобруйское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военное пехотное училище (ныне Омский танковый инженерный институт).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Воевал с 1941 года. Командир батальона 492-го стрелкового полка (199-я стрелковая дивизия, 49-я армия, 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Белорусский фронт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майор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Моксин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преследуя противника, 28 марта 1945 вышел к реке Висла в районе города Данциг (Гданьск, Польша) и с ходу форсировал её. 30—31 марта, продвигаясь с боями к морскому побережью, умело организовал уничтожение вражеских дотов штурмовыми группами и обеспечил прорыв сильно укреплённого рубежа обороны противника. Погиб в бою 31 марта 1945 года.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Звание Героя Советского Союза присвоено 29 июня 1945 года посмертно.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Награждён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Орденом Ленина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Красного Знамени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Суворова III степени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Александра Невского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медалями.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198581d1aa26511151278dd3a7e2e7f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14290"/>
            <a:ext cx="3321966" cy="49292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5072074"/>
            <a:ext cx="8435964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Молчанов Михаил Григорьевич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1915г.р.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285728"/>
            <a:ext cx="72866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Михаил Григорьевич был призван в июле 1941г. Был командиром взвода 52 отдельного автомобильного полка. Возил хлеб  через Ладогу.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оборону Ленинграда»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 и орденом «Красной звезды»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9eeb607dcff159cec47ebd2393e2034b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2857496"/>
            <a:ext cx="3177204" cy="2919405"/>
          </a:xfrm>
          <a:prstGeom prst="rect">
            <a:avLst/>
          </a:prstGeom>
        </p:spPr>
      </p:pic>
      <p:pic>
        <p:nvPicPr>
          <p:cNvPr id="5" name="Рисунок 4" descr="IMG-65d5c5b2aa095e6dfed498797787241f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2857496"/>
            <a:ext cx="3023331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357166"/>
            <a:ext cx="3236589" cy="49292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5143512"/>
            <a:ext cx="861069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Моргунова Александра Николаевна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26.11.1924г. – 11.08.1990г.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571480"/>
            <a:ext cx="85004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Александра Николаевна ушла на фронт приписав себе 2 года. 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Была «штурвальным» на самолете, подвешивала бомбы к самолету,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 затем сбрасывала их над врагами. Была участницей Сталинградской битвы.</a:t>
            </a:r>
          </a:p>
        </p:txBody>
      </p:sp>
      <p:pic>
        <p:nvPicPr>
          <p:cNvPr id="7" name="Рисунок 6" descr="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2214554"/>
            <a:ext cx="2334748" cy="3526569"/>
          </a:xfrm>
          <a:prstGeom prst="rect">
            <a:avLst/>
          </a:prstGeom>
        </p:spPr>
      </p:pic>
      <p:pic>
        <p:nvPicPr>
          <p:cNvPr id="8" name="Рисунок 7" descr="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1928802"/>
            <a:ext cx="3159077" cy="433881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db46b064cdb7b96ad32fe0de6636698c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3100" y="1633537"/>
            <a:ext cx="3943350" cy="4429125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agedb46b064cdb7b96ad32fe0de6636698c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57166"/>
            <a:ext cx="3586160" cy="46434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5072074"/>
            <a:ext cx="835824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Мохнорылов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Иванович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24.06.1921г.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2238" y="1447800"/>
            <a:ext cx="3305074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85728"/>
            <a:ext cx="3349558" cy="48652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2976" y="5072074"/>
            <a:ext cx="75457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Кондакова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Анна Васильевна</a:t>
            </a:r>
            <a:endParaRPr lang="ru-RU" sz="4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844" y="357166"/>
            <a:ext cx="70723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Иван Иванович родился в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Башмаковском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районе село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Липовка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 В 1940 году призвался в армию в Нижний Тагил,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Свердлвскую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область в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развед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батальон. Когда началась война часть взяли в плен, так  Иван Иванович попал в концлагерь. На протяжении войны был  в концлагерях Польши, Австрии,  Югославии, Германии не однократно предпринимались попытки побега. Был освобожден американскими войсками в 1945г и передан в Советский Союз.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914" y="285728"/>
            <a:ext cx="3569437" cy="50006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8662" y="5286388"/>
            <a:ext cx="765504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Наботов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Александр Степанович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1909г. -1976г.</a:t>
            </a:r>
          </a:p>
        </p:txBody>
      </p:sp>
      <p:pic>
        <p:nvPicPr>
          <p:cNvPr id="9" name="Рисунок 8" descr="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2143116"/>
            <a:ext cx="2144268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d24c88b932e31247324cc61a74b64b6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3" y="357166"/>
            <a:ext cx="3857652" cy="4482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4929198"/>
            <a:ext cx="81136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Назаров Алексей Афанасьевич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d24c88b932e31247324cc61a74b64b6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428604"/>
            <a:ext cx="3951793" cy="47149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5286388"/>
            <a:ext cx="8024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Назаров  Афанасий </a:t>
            </a:r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Прокофьевич</a:t>
            </a:r>
            <a:endParaRPr lang="ru-RU"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14290"/>
            <a:ext cx="3081528" cy="467715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5720" y="4929198"/>
            <a:ext cx="850112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Названов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Александр Никифорович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1908г. – 1982г.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41908558a3b72a1f21d27394c573d71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4550" y="1447800"/>
            <a:ext cx="3600450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41908558a3b72a1f21d27394c573d713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85728"/>
            <a:ext cx="3536163" cy="47148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10" y="4857760"/>
            <a:ext cx="7716856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Новиков Михаил Фёдорович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1910г.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танкист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-2203c7f68b3af56df097c8f0b7014e2f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687" y="1447800"/>
            <a:ext cx="342617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158" y="357166"/>
            <a:ext cx="69294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Михаил Федорович 1910г. рождения. Родился в селе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Вазерки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Бессоновского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района. Призван на службу в 1941 году в войска маршала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Рокосовского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Он был танкистом освобождал Латвию, Германию. Домой вернулся 1946 году.</a:t>
            </a:r>
          </a:p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Медалью « За Отвагу»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-2203c7f68b3af56df097c8f0b7014e2f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643182"/>
            <a:ext cx="2651209" cy="3714752"/>
          </a:xfrm>
          <a:prstGeom prst="rect">
            <a:avLst/>
          </a:prstGeom>
        </p:spPr>
      </p:pic>
      <p:pic>
        <p:nvPicPr>
          <p:cNvPr id="8" name="Рисунок 7" descr="IMG-e71b703c35ef736db7e834677fb44814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148" y="2643182"/>
            <a:ext cx="2788063" cy="371477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5786" y="4714884"/>
            <a:ext cx="815409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Новосельцев Алексей Степанович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6.02.1915г-14.07.1988г.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 первых дней войны и до победы защищал Родину.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1943г. Был ранен.Дошел до Берлина. </a:t>
            </a:r>
          </a:p>
        </p:txBody>
      </p:sp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187" y="214291"/>
            <a:ext cx="3113694" cy="4714907"/>
          </a:xfrm>
          <a:prstGeom prst="rect">
            <a:avLst/>
          </a:prstGeom>
        </p:spPr>
      </p:pic>
      <p:pic>
        <p:nvPicPr>
          <p:cNvPr id="8" name="Рисунок 7" descr="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1857364"/>
            <a:ext cx="2742640" cy="2864366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Носко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945" y="285728"/>
            <a:ext cx="3047939" cy="45720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5072074"/>
            <a:ext cx="7152663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Носков Емельян Иванович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Пропал без 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вести под Ленинградом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age2c0eebdd1e5bf0df3167bdd9624794a1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218330" cy="50006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7224" y="5214950"/>
            <a:ext cx="74919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Обухов Михаил Николаевич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0948" y="1447800"/>
            <a:ext cx="3047654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002" y="214290"/>
            <a:ext cx="3385352" cy="49292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5786" y="5214950"/>
            <a:ext cx="78204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Кондаков Степан Васильевич</a:t>
            </a:r>
            <a:endParaRPr lang="ru-RU" sz="4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age62036f35801085789b858bae1028700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142852"/>
            <a:ext cx="3828139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5072074"/>
            <a:ext cx="82091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Овчарев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Николай Терентьевич</a:t>
            </a:r>
          </a:p>
        </p:txBody>
      </p:sp>
      <p:pic>
        <p:nvPicPr>
          <p:cNvPr id="5" name="Рисунок 4" descr="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429024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500042"/>
            <a:ext cx="79296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Николая Терентьевича в 17 лет осенью 1943 года </a:t>
            </a:r>
          </a:p>
          <a:p>
            <a:pPr algn="just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забрали на срочное обучение. В первом письме он написал, что после обучения его сразу направили на соединение с американскими войсками. Далее связь с ним оборвалась на несколько месяцев. Но вот пришло долгожданное письмо: «Здравствуйте и прощайте…Наверно вы меня больше не увидите…» Это было последнее письмо. До последнего  дня его жена надеялась, что он жив. С того момента он числится без вести пропавшим.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05fe7a0521ce53b5b145077018cf0975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3863" y="1447800"/>
            <a:ext cx="3321824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05fe7a0521ce53b5b145077018cf0975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14290"/>
            <a:ext cx="3141659" cy="45402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4643446"/>
            <a:ext cx="7929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Падеров</a:t>
            </a:r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Григорий Петрович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1925г.р.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Красноармеец. На фронте с 1943г.  Награжден Орденом 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степени, медалями «За Отвагу», «За Победу над Германией»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85728"/>
            <a:ext cx="3282666" cy="45005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158" y="4786322"/>
            <a:ext cx="85011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Панков Александр Васильевич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1.09.1913г-2.10.1993г.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Орденом Отечественной войны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</a:p>
        </p:txBody>
      </p:sp>
      <p:pic>
        <p:nvPicPr>
          <p:cNvPr id="8" name="Рисунок 7" descr="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330" y="1857364"/>
            <a:ext cx="1362456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8c63a2d06a872924a7b1dac0d15348c2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752" y="142852"/>
            <a:ext cx="3477806" cy="4500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4572008"/>
            <a:ext cx="8286809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Персицков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Иван Ильич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1913г.- 28.06.1970г.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Сержант 1195 стрелкового полка. На фронте  14 февраля 1942года получил ранение и после был признан негодным к военной службе.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999893689cfc290fdc2fd8241e87cfd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14290"/>
            <a:ext cx="4116365" cy="5643554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789"/>
            <a:ext cx="9144000" cy="6885789"/>
          </a:xfrm>
          <a:prstGeom prst="rect">
            <a:avLst/>
          </a:prstGeom>
        </p:spPr>
      </p:pic>
      <p:pic>
        <p:nvPicPr>
          <p:cNvPr id="5" name="Рисунок 4" descr="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944" y="214290"/>
            <a:ext cx="3267327" cy="5072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76" y="5143512"/>
            <a:ext cx="7470315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Першин  Михаил Сергеевич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20.11.1927г-29.11.2008г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789"/>
            <a:ext cx="9144000" cy="68857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428604"/>
            <a:ext cx="72152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Михаил Сергеевич окончил 6 классов в 1943г. 4 февраля 1945г принял военную присягу при 58 учебном стрелковом полку. Принимал участие в боях с Японией в 1945 году.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Японией»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«Г.К.Жукова»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 </a:t>
            </a:r>
            <a:r>
              <a:rPr lang="en-US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</a:p>
          <a:p>
            <a:pPr algn="just"/>
            <a:endParaRPr lang="ru-RU" sz="2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Урги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928934"/>
            <a:ext cx="2706562" cy="25088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789"/>
            <a:ext cx="9144000" cy="6885789"/>
          </a:xfrm>
          <a:prstGeom prst="rect">
            <a:avLst/>
          </a:prstGeom>
        </p:spPr>
      </p:pic>
      <p:pic>
        <p:nvPicPr>
          <p:cNvPr id="3" name="Рисунок 2" descr="IMG-5c08b2683df430fd8041dc2a44fef6a7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357166"/>
            <a:ext cx="4837848" cy="4000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348" y="4286256"/>
            <a:ext cx="7450309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Петров Василий Андреевич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20.10.1919г.- 22.04.1994г.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Был призван на службу из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Неверкинского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района 1940г.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медалями за «За боевые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зыслуги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» 20.04.1942г. ,06.09.1942г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08.09.1942г.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7877" y="928670"/>
            <a:ext cx="5613819" cy="392909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785794"/>
            <a:ext cx="6286544" cy="4857784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32" y="357166"/>
            <a:ext cx="4480560" cy="32861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3643314"/>
            <a:ext cx="871543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Подгорнов </a:t>
            </a:r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ДмитрийТимофеевич</a:t>
            </a:r>
            <a:endParaRPr lang="ru-RU" sz="4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Был призван в ряды Советской Армии 27 сентября 1938г. Там же застала его война. В составе 85-ой стрелковой танковой бригады принимал участие в битве на Курской дуге  5 июля-23 августа 1943г. Дошел до Германии был переброшен на Японский фронт. Закончил войну и вернулся домой в 1946г. Награжден Орденом  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степени, медалями «За боевые заслуги»,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«За мужество»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b25bd885ba1fed5f02d50203a30ae8f3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053922" cy="47148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1472" y="5000636"/>
            <a:ext cx="792961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Потапов Михаил Трофимович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01.04.1925г.- 16.12.2001г.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357166"/>
            <a:ext cx="7143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Михаил Трофимович Гвардии сержант отдельного понтонного полка, военный шофёр. Дошёл до Берлина. Участвовал в обороне Ленинграда, доставлял в осажденный город продовольствие и боеприпасы по Ладоге «Дороге жизни». При ночных перевозках потерял три машины, успев выпрыгнуть из тонущего грузовика в последний момент.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Награждён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Орденом «Отечественной войны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степени»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оборону Ленинграда»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«Красная звезда»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Вернувшись с войны, работал в колхозе главным механиком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6395c99d1324d939adf782fd4df9b7fa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87"/>
            <a:ext cx="9144000" cy="3857625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453e2593305ccf8c07b226ce02c39470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7090" y="1447800"/>
            <a:ext cx="3235369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453e2593305ccf8c07b226ce02c39470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214290"/>
            <a:ext cx="2842142" cy="42171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44" y="4286256"/>
            <a:ext cx="87868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Прокофьев Тимофей  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Артамонович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09.05.1926г.- 25.07.2002 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Родился в селе Алешкино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Тереньгульского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 Ульяновской области. Был призван в армию в 18 лет. На фронте был связистом. Был ранен.  Не дошел до Берлина несколько км кончилась война.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118104" cy="45857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4929198"/>
            <a:ext cx="807249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Прытков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Александрович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17.09.1924г. – 09.03.1998г.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3a8535687569311e8c450a1653c7ded7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7817" y="1447800"/>
            <a:ext cx="3373916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3a8535687569311e8c450a1653c7ded7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879" y="142852"/>
            <a:ext cx="3263484" cy="46434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4572008"/>
            <a:ext cx="86439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Пустовалов Василий Андреевич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1926г.- 1945г.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Родился в с. Раздольное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Башмаковского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Погиб в бою (Беларусь), подорвался на мине.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c8ae32d2e935d2c91ed2aea43ee8aabe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14290"/>
            <a:ext cx="3452707" cy="49292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158" y="5072074"/>
            <a:ext cx="83627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Пустомолотов</a:t>
            </a:r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Степан Константинович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1922г.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159" y="428604"/>
            <a:ext cx="70723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Степан Константинович родился в городе Пенза. Призван в ряды Красной Армии 1939г. Был старшим лейтенантом, командиром 4 батареи 10 гвардейского полка от 7 гвардейской воздушно-десантной Черкасской Краснознаменной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девизии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Богдана Хмельницкого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«Красной звезды» 14.03.1944г.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степени 15.01.1945г.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Для Степана Константиновича война закончилась в 1947г.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916" y="285729"/>
            <a:ext cx="3301283" cy="50006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2976" y="5357826"/>
            <a:ext cx="76331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Пчелинцев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Андрей Николаевич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C:\Users\Алла\Downloads\IMG_20200411_10085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85728"/>
            <a:ext cx="328614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034" y="4572008"/>
            <a:ext cx="8001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Костерин Даниил Фомич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1897г.- 1943г.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Родом из с. Кучки Пензенской области. До войны был директором нефтебазы.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 сентябре 1941ушёл добровольцем. Был сапером.. </a:t>
            </a:r>
            <a:endParaRPr lang="ru-RU" dirty="0" smtClean="0">
              <a:ln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390" y="357166"/>
            <a:ext cx="3303359" cy="47149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5000636"/>
            <a:ext cx="7752315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Пшичкин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Андрей Михайлович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 в 321  отдельном минометном  батальоне 1943-1944г, 1944-1945г.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567 стрелковом полку.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Награжен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медалью «За войну с Японией»</a:t>
            </a:r>
          </a:p>
        </p:txBody>
      </p:sp>
      <p:pic>
        <p:nvPicPr>
          <p:cNvPr id="8" name="Рисунок 7" descr="Ургин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2071678"/>
            <a:ext cx="2706562" cy="2508892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2071678"/>
            <a:ext cx="7500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3" y="3500438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11251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2071678"/>
            <a:ext cx="7500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3" y="3500438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9-may_2015-1024x6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14290"/>
            <a:ext cx="3189538" cy="49641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5143512"/>
            <a:ext cx="68551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Костюхин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Петрович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29c020d8dcafb8224087f87f24d1725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5100" y="2643187"/>
            <a:ext cx="2419350" cy="2409825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29c020d8dcafb8224087f87f24d17253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500042"/>
            <a:ext cx="3133730" cy="34290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57290" y="4143380"/>
            <a:ext cx="6644383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Кочетков Пётр Петрович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Красноармеец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Призван на фронт в 1943г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Пропал без вести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1404</TotalTime>
  <Words>1414</Words>
  <Application>Microsoft Office PowerPoint</Application>
  <PresentationFormat>Экран (4:3)</PresentationFormat>
  <Paragraphs>174</Paragraphs>
  <Slides>72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</dc:creator>
  <cp:lastModifiedBy>user</cp:lastModifiedBy>
  <cp:revision>168</cp:revision>
  <dcterms:created xsi:type="dcterms:W3CDTF">2018-10-08T07:12:18Z</dcterms:created>
  <dcterms:modified xsi:type="dcterms:W3CDTF">2020-05-08T11:53:39Z</dcterms:modified>
</cp:coreProperties>
</file>