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5"/>
  </p:notesMasterIdLst>
  <p:sldIdLst>
    <p:sldId id="288" r:id="rId2"/>
    <p:sldId id="256" r:id="rId3"/>
    <p:sldId id="429" r:id="rId4"/>
    <p:sldId id="381" r:id="rId5"/>
    <p:sldId id="382" r:id="rId6"/>
    <p:sldId id="383" r:id="rId7"/>
    <p:sldId id="330" r:id="rId8"/>
    <p:sldId id="268" r:id="rId9"/>
    <p:sldId id="271" r:id="rId10"/>
    <p:sldId id="335" r:id="rId11"/>
    <p:sldId id="356" r:id="rId12"/>
    <p:sldId id="357" r:id="rId13"/>
    <p:sldId id="396" r:id="rId14"/>
    <p:sldId id="397" r:id="rId15"/>
    <p:sldId id="273" r:id="rId16"/>
    <p:sldId id="274" r:id="rId17"/>
    <p:sldId id="374" r:id="rId18"/>
    <p:sldId id="331" r:id="rId19"/>
    <p:sldId id="333" r:id="rId20"/>
    <p:sldId id="334" r:id="rId21"/>
    <p:sldId id="336" r:id="rId22"/>
    <p:sldId id="430" r:id="rId23"/>
    <p:sldId id="398" r:id="rId24"/>
    <p:sldId id="399" r:id="rId25"/>
    <p:sldId id="431" r:id="rId26"/>
    <p:sldId id="355" r:id="rId27"/>
    <p:sldId id="342" r:id="rId28"/>
    <p:sldId id="343" r:id="rId29"/>
    <p:sldId id="350" r:id="rId30"/>
    <p:sldId id="384" r:id="rId31"/>
    <p:sldId id="385" r:id="rId32"/>
    <p:sldId id="403" r:id="rId33"/>
    <p:sldId id="404" r:id="rId34"/>
    <p:sldId id="346" r:id="rId35"/>
    <p:sldId id="351" r:id="rId36"/>
    <p:sldId id="386" r:id="rId37"/>
    <p:sldId id="387" r:id="rId38"/>
    <p:sldId id="388" r:id="rId39"/>
    <p:sldId id="347" r:id="rId40"/>
    <p:sldId id="389" r:id="rId41"/>
    <p:sldId id="390" r:id="rId42"/>
    <p:sldId id="306" r:id="rId43"/>
    <p:sldId id="304" r:id="rId44"/>
    <p:sldId id="405" r:id="rId45"/>
    <p:sldId id="406" r:id="rId46"/>
    <p:sldId id="391" r:id="rId47"/>
    <p:sldId id="278" r:id="rId48"/>
    <p:sldId id="340" r:id="rId49"/>
    <p:sldId id="338" r:id="rId50"/>
    <p:sldId id="392" r:id="rId51"/>
    <p:sldId id="282" r:id="rId52"/>
    <p:sldId id="290" r:id="rId53"/>
    <p:sldId id="291" r:id="rId54"/>
    <p:sldId id="362" r:id="rId55"/>
    <p:sldId id="358" r:id="rId56"/>
    <p:sldId id="359" r:id="rId57"/>
    <p:sldId id="360" r:id="rId58"/>
    <p:sldId id="361" r:id="rId59"/>
    <p:sldId id="364" r:id="rId60"/>
    <p:sldId id="353" r:id="rId61"/>
    <p:sldId id="354" r:id="rId62"/>
    <p:sldId id="352" r:id="rId63"/>
    <p:sldId id="393" r:id="rId64"/>
    <p:sldId id="339" r:id="rId65"/>
    <p:sldId id="341" r:id="rId66"/>
    <p:sldId id="349" r:id="rId67"/>
    <p:sldId id="348" r:id="rId68"/>
    <p:sldId id="272" r:id="rId69"/>
    <p:sldId id="394" r:id="rId70"/>
    <p:sldId id="395" r:id="rId71"/>
    <p:sldId id="400" r:id="rId72"/>
    <p:sldId id="401" r:id="rId73"/>
    <p:sldId id="402" r:id="rId7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28" autoAdjust="0"/>
    <p:restoredTop sz="94660"/>
  </p:normalViewPr>
  <p:slideViewPr>
    <p:cSldViewPr>
      <p:cViewPr varScale="1">
        <p:scale>
          <a:sx n="104" d="100"/>
          <a:sy n="104" d="100"/>
        </p:scale>
        <p:origin x="-18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1265F6-C523-4FAE-B88E-D7E51F108908}" type="datetimeFigureOut">
              <a:rPr lang="ru-RU" smtClean="0"/>
              <a:pPr/>
              <a:t>08.05.2020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983783-9188-4F35-B898-CBF0303D5BE1}"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0C73AC80-D8B4-46DF-9529-AB70C4DE9F20}" type="datetimeFigureOut">
              <a:rPr lang="ru-RU" smtClean="0"/>
              <a:pPr/>
              <a:t>08.05.2020</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9F7721A9-A46B-4AAE-989B-F9CE7E75281A}"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C73AC80-D8B4-46DF-9529-AB70C4DE9F20}" type="datetimeFigureOut">
              <a:rPr lang="ru-RU" smtClean="0"/>
              <a:pPr/>
              <a:t>08.05.2020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F7721A9-A46B-4AAE-989B-F9CE7E75281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C73AC80-D8B4-46DF-9529-AB70C4DE9F20}" type="datetimeFigureOut">
              <a:rPr lang="ru-RU" smtClean="0"/>
              <a:pPr/>
              <a:t>08.05.2020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F7721A9-A46B-4AAE-989B-F9CE7E75281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C73AC80-D8B4-46DF-9529-AB70C4DE9F20}" type="datetimeFigureOut">
              <a:rPr lang="ru-RU" smtClean="0"/>
              <a:pPr/>
              <a:t>08.05.2020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F7721A9-A46B-4AAE-989B-F9CE7E75281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0C73AC80-D8B4-46DF-9529-AB70C4DE9F20}" type="datetimeFigureOut">
              <a:rPr lang="ru-RU" smtClean="0"/>
              <a:pPr/>
              <a:t>08.05.2020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F7721A9-A46B-4AAE-989B-F9CE7E75281A}"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C73AC80-D8B4-46DF-9529-AB70C4DE9F20}" type="datetimeFigureOut">
              <a:rPr lang="ru-RU" smtClean="0"/>
              <a:pPr/>
              <a:t>08.05.2020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F7721A9-A46B-4AAE-989B-F9CE7E75281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C73AC80-D8B4-46DF-9529-AB70C4DE9F20}" type="datetimeFigureOut">
              <a:rPr lang="ru-RU" smtClean="0"/>
              <a:pPr/>
              <a:t>08.05.2020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9F7721A9-A46B-4AAE-989B-F9CE7E75281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C73AC80-D8B4-46DF-9529-AB70C4DE9F20}" type="datetimeFigureOut">
              <a:rPr lang="ru-RU" smtClean="0"/>
              <a:pPr/>
              <a:t>08.05.2020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9F7721A9-A46B-4AAE-989B-F9CE7E75281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0C73AC80-D8B4-46DF-9529-AB70C4DE9F20}" type="datetimeFigureOut">
              <a:rPr lang="ru-RU" smtClean="0"/>
              <a:pPr/>
              <a:t>08.05.2020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9F7721A9-A46B-4AAE-989B-F9CE7E75281A}"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C73AC80-D8B4-46DF-9529-AB70C4DE9F20}" type="datetimeFigureOut">
              <a:rPr lang="ru-RU" smtClean="0"/>
              <a:pPr/>
              <a:t>08.05.2020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F7721A9-A46B-4AAE-989B-F9CE7E75281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0C73AC80-D8B4-46DF-9529-AB70C4DE9F20}" type="datetimeFigureOut">
              <a:rPr lang="ru-RU" smtClean="0"/>
              <a:pPr/>
              <a:t>08.05.2020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F7721A9-A46B-4AAE-989B-F9CE7E75281A}"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C73AC80-D8B4-46DF-9529-AB70C4DE9F20}" type="datetimeFigureOut">
              <a:rPr lang="ru-RU" smtClean="0"/>
              <a:pPr/>
              <a:t>08.05.2020</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F7721A9-A46B-4AAE-989B-F9CE7E75281A}"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5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5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6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3.jpeg"/><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6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6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jpeg"/></Relationships>
</file>

<file path=ppt/slides/_rels/slide6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7" name="Содержимое 6" descr="0001-002-.jpg"/>
          <p:cNvPicPr>
            <a:picLocks noGrp="1" noChangeAspect="1"/>
          </p:cNvPicPr>
          <p:nvPr>
            <p:ph idx="1"/>
          </p:nvPr>
        </p:nvPicPr>
        <p:blipFill>
          <a:blip r:embed="rId2"/>
          <a:stretch>
            <a:fillRect/>
          </a:stretch>
        </p:blipFill>
        <p:spPr>
          <a:xfrm>
            <a:off x="0" y="0"/>
            <a:ext cx="9144000" cy="7000900"/>
          </a:xfrm>
        </p:spPr>
      </p:pic>
      <p:sp>
        <p:nvSpPr>
          <p:cNvPr id="8" name="Прямоугольник 7"/>
          <p:cNvSpPr/>
          <p:nvPr/>
        </p:nvSpPr>
        <p:spPr>
          <a:xfrm>
            <a:off x="785786" y="357166"/>
            <a:ext cx="7429552" cy="2554545"/>
          </a:xfrm>
          <a:prstGeom prst="rect">
            <a:avLst/>
          </a:prstGeom>
        </p:spPr>
        <p:txBody>
          <a:bodyPr wrap="square">
            <a:spAutoFit/>
          </a:bodyPr>
          <a:lstStyle/>
          <a:p>
            <a:pPr algn="ctr"/>
            <a:r>
              <a:rPr lang="ru-RU" sz="4000" b="1" dirty="0" smtClean="0">
                <a:ln/>
                <a:solidFill>
                  <a:schemeClr val="accent3"/>
                </a:solidFill>
                <a:latin typeface="Times New Roman" pitchFamily="18" charset="0"/>
                <a:cs typeface="Times New Roman" pitchFamily="18" charset="0"/>
              </a:rPr>
              <a:t>Муниципальное бюджетное дошкольное образовательное  учреждение </a:t>
            </a:r>
          </a:p>
          <a:p>
            <a:pPr algn="ctr"/>
            <a:r>
              <a:rPr lang="ru-RU" sz="4000" b="1" dirty="0" smtClean="0">
                <a:ln/>
                <a:solidFill>
                  <a:schemeClr val="accent3"/>
                </a:solidFill>
                <a:latin typeface="Times New Roman" pitchFamily="18" charset="0"/>
                <a:cs typeface="Times New Roman" pitchFamily="18" charset="0"/>
              </a:rPr>
              <a:t>детский сад с. Грабово</a:t>
            </a:r>
          </a:p>
        </p:txBody>
      </p:sp>
      <p:pic>
        <p:nvPicPr>
          <p:cNvPr id="9" name="Рисунок 8" descr="22.jpg"/>
          <p:cNvPicPr>
            <a:picLocks noChangeAspect="1"/>
          </p:cNvPicPr>
          <p:nvPr/>
        </p:nvPicPr>
        <p:blipFill>
          <a:blip r:embed="rId3"/>
          <a:stretch>
            <a:fillRect/>
          </a:stretch>
        </p:blipFill>
        <p:spPr>
          <a:xfrm>
            <a:off x="0" y="3071810"/>
            <a:ext cx="9144000" cy="389748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13.jpg"/>
          <p:cNvPicPr>
            <a:picLocks noGrp="1" noChangeAspect="1"/>
          </p:cNvPicPr>
          <p:nvPr>
            <p:ph idx="1"/>
          </p:nvPr>
        </p:nvPicPr>
        <p:blipFill>
          <a:blip r:embed="rId2"/>
          <a:stretch>
            <a:fillRect/>
          </a:stretch>
        </p:blipFill>
        <p:spPr>
          <a:xfrm>
            <a:off x="3471457" y="1447800"/>
            <a:ext cx="3426635"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23.jpg"/>
          <p:cNvPicPr>
            <a:picLocks noChangeAspect="1"/>
          </p:cNvPicPr>
          <p:nvPr/>
        </p:nvPicPr>
        <p:blipFill>
          <a:blip r:embed="rId4"/>
          <a:stretch>
            <a:fillRect/>
          </a:stretch>
        </p:blipFill>
        <p:spPr>
          <a:xfrm>
            <a:off x="2643174" y="285728"/>
            <a:ext cx="3518512" cy="4572032"/>
          </a:xfrm>
          <a:prstGeom prst="rect">
            <a:avLst/>
          </a:prstGeom>
        </p:spPr>
      </p:pic>
      <p:sp>
        <p:nvSpPr>
          <p:cNvPr id="7" name="Прямоугольник 6"/>
          <p:cNvSpPr/>
          <p:nvPr/>
        </p:nvSpPr>
        <p:spPr>
          <a:xfrm>
            <a:off x="1071538" y="4643446"/>
            <a:ext cx="7441011" cy="1538883"/>
          </a:xfrm>
          <a:prstGeom prst="rect">
            <a:avLst/>
          </a:prstGeom>
        </p:spPr>
        <p:txBody>
          <a:bodyPr wrap="none">
            <a:spAutoFit/>
          </a:bodyPr>
          <a:lstStyle/>
          <a:p>
            <a:pPr algn="ctr"/>
            <a:r>
              <a:rPr lang="ru-RU" sz="4000" b="1" dirty="0" err="1" smtClean="0">
                <a:ln/>
                <a:solidFill>
                  <a:schemeClr val="accent3"/>
                </a:solidFill>
                <a:latin typeface="Times New Roman" pitchFamily="18" charset="0"/>
                <a:cs typeface="Times New Roman" pitchFamily="18" charset="0"/>
              </a:rPr>
              <a:t>Серняева</a:t>
            </a:r>
            <a:r>
              <a:rPr lang="ru-RU" sz="4000" b="1" dirty="0" smtClean="0">
                <a:ln/>
                <a:solidFill>
                  <a:schemeClr val="accent3"/>
                </a:solidFill>
                <a:latin typeface="Times New Roman" pitchFamily="18" charset="0"/>
                <a:cs typeface="Times New Roman" pitchFamily="18" charset="0"/>
              </a:rPr>
              <a:t> Мария Осиповна</a:t>
            </a:r>
          </a:p>
          <a:p>
            <a:pPr algn="ctr"/>
            <a:r>
              <a:rPr lang="ru-RU" b="1" dirty="0" smtClean="0">
                <a:ln/>
                <a:solidFill>
                  <a:schemeClr val="accent3"/>
                </a:solidFill>
                <a:latin typeface="Times New Roman" pitchFamily="18" charset="0"/>
                <a:cs typeface="Times New Roman" pitchFamily="18" charset="0"/>
              </a:rPr>
              <a:t>Была поваром на Белорусском фронте, на передовой кормила солдат.</a:t>
            </a:r>
          </a:p>
          <a:p>
            <a:pPr algn="ctr"/>
            <a:r>
              <a:rPr lang="ru-RU" b="1" dirty="0" smtClean="0">
                <a:ln/>
                <a:solidFill>
                  <a:schemeClr val="accent3"/>
                </a:solidFill>
                <a:latin typeface="Times New Roman" pitchFamily="18" charset="0"/>
                <a:cs typeface="Times New Roman" pitchFamily="18" charset="0"/>
              </a:rPr>
              <a:t>Награждена Орденом Отечественной войны</a:t>
            </a:r>
            <a:r>
              <a:rPr lang="en-US" b="1" dirty="0" smtClean="0">
                <a:ln/>
                <a:solidFill>
                  <a:schemeClr val="accent3"/>
                </a:solidFill>
                <a:latin typeface="Times New Roman" pitchFamily="18" charset="0"/>
                <a:cs typeface="Times New Roman" pitchFamily="18" charset="0"/>
              </a:rPr>
              <a:t> II</a:t>
            </a:r>
            <a:r>
              <a:rPr lang="ru-RU" b="1" dirty="0" smtClean="0">
                <a:ln/>
                <a:solidFill>
                  <a:schemeClr val="accent3"/>
                </a:solidFill>
                <a:latin typeface="Times New Roman" pitchFamily="18" charset="0"/>
                <a:cs typeface="Times New Roman" pitchFamily="18" charset="0"/>
              </a:rPr>
              <a:t> степени, </a:t>
            </a:r>
          </a:p>
          <a:p>
            <a:pPr algn="ctr"/>
            <a:r>
              <a:rPr lang="ru-RU" b="1" dirty="0" smtClean="0">
                <a:ln/>
                <a:solidFill>
                  <a:schemeClr val="accent3"/>
                </a:solidFill>
                <a:latin typeface="Times New Roman" pitchFamily="18" charset="0"/>
                <a:cs typeface="Times New Roman" pitchFamily="18" charset="0"/>
              </a:rPr>
              <a:t>Медалью «60 лет Вооруженных сил СССР»</a:t>
            </a:r>
          </a:p>
        </p:txBody>
      </p:sp>
      <p:pic>
        <p:nvPicPr>
          <p:cNvPr id="8" name="Рисунок 7" descr="23.jpg"/>
          <p:cNvPicPr>
            <a:picLocks noChangeAspect="1"/>
          </p:cNvPicPr>
          <p:nvPr/>
        </p:nvPicPr>
        <p:blipFill>
          <a:blip r:embed="rId5"/>
          <a:stretch>
            <a:fillRect/>
          </a:stretch>
        </p:blipFill>
        <p:spPr>
          <a:xfrm>
            <a:off x="6286512" y="1643050"/>
            <a:ext cx="2372868" cy="31089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7b0ddccfddc8e633116f2c436038be00-V.jpg"/>
          <p:cNvPicPr>
            <a:picLocks noChangeAspect="1"/>
          </p:cNvPicPr>
          <p:nvPr/>
        </p:nvPicPr>
        <p:blipFill>
          <a:blip r:embed="rId3"/>
          <a:stretch>
            <a:fillRect/>
          </a:stretch>
        </p:blipFill>
        <p:spPr>
          <a:xfrm>
            <a:off x="2714612" y="428604"/>
            <a:ext cx="2868362" cy="4566247"/>
          </a:xfrm>
          <a:prstGeom prst="rect">
            <a:avLst/>
          </a:prstGeom>
        </p:spPr>
      </p:pic>
      <p:sp>
        <p:nvSpPr>
          <p:cNvPr id="6" name="Прямоугольник 5"/>
          <p:cNvSpPr/>
          <p:nvPr/>
        </p:nvSpPr>
        <p:spPr>
          <a:xfrm>
            <a:off x="428596" y="5072074"/>
            <a:ext cx="8004307" cy="769441"/>
          </a:xfrm>
          <a:prstGeom prst="rect">
            <a:avLst/>
          </a:prstGeom>
        </p:spPr>
        <p:txBody>
          <a:bodyPr wrap="none">
            <a:spAutoFit/>
          </a:bodyPr>
          <a:lstStyle/>
          <a:p>
            <a:pPr algn="ctr"/>
            <a:r>
              <a:rPr lang="ru-RU" sz="4400" b="1" dirty="0" smtClean="0">
                <a:ln/>
                <a:solidFill>
                  <a:schemeClr val="accent3"/>
                </a:solidFill>
                <a:latin typeface="Times New Roman" pitchFamily="18" charset="0"/>
                <a:cs typeface="Times New Roman" pitchFamily="18" charset="0"/>
              </a:rPr>
              <a:t>Серов Порфирий Терентьевич</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4" name="Прямоугольник 3"/>
          <p:cNvSpPr/>
          <p:nvPr/>
        </p:nvSpPr>
        <p:spPr>
          <a:xfrm>
            <a:off x="500034" y="500042"/>
            <a:ext cx="6786610" cy="2862322"/>
          </a:xfrm>
          <a:prstGeom prst="rect">
            <a:avLst/>
          </a:prstGeom>
        </p:spPr>
        <p:txBody>
          <a:bodyPr wrap="square">
            <a:spAutoFit/>
          </a:bodyPr>
          <a:lstStyle/>
          <a:p>
            <a:pPr algn="just"/>
            <a:r>
              <a:rPr lang="ru-RU" b="1" dirty="0" smtClean="0">
                <a:ln/>
                <a:solidFill>
                  <a:schemeClr val="accent3"/>
                </a:solidFill>
                <a:latin typeface="Times New Roman" pitchFamily="18" charset="0"/>
                <a:cs typeface="Times New Roman" pitchFamily="18" charset="0"/>
              </a:rPr>
              <a:t>   Порфирий Терентьевич был призван на фронт в 1943году. Вернулся в 1945г. После Победы.</a:t>
            </a:r>
          </a:p>
          <a:p>
            <a:pPr algn="just"/>
            <a:r>
              <a:rPr lang="ru-RU" b="1" dirty="0" smtClean="0">
                <a:ln/>
                <a:solidFill>
                  <a:schemeClr val="accent3"/>
                </a:solidFill>
                <a:latin typeface="Times New Roman" pitchFamily="18" charset="0"/>
                <a:cs typeface="Times New Roman" pitchFamily="18" charset="0"/>
              </a:rPr>
              <a:t>   Служил в 11 гвардейской десантной штурмовой дивизии в звании младшего лейтенанта. Прошел боевой путь от Сталинграда до Будапешта. Получил много ранений.</a:t>
            </a:r>
          </a:p>
          <a:p>
            <a:pPr algn="ctr"/>
            <a:r>
              <a:rPr lang="ru-RU" b="1" dirty="0" smtClean="0">
                <a:ln/>
                <a:solidFill>
                  <a:schemeClr val="accent3"/>
                </a:solidFill>
                <a:latin typeface="Times New Roman" pitchFamily="18" charset="0"/>
                <a:cs typeface="Times New Roman" pitchFamily="18" charset="0"/>
              </a:rPr>
              <a:t>Награжден</a:t>
            </a:r>
          </a:p>
          <a:p>
            <a:pPr algn="ctr"/>
            <a:r>
              <a:rPr lang="ru-RU" b="1" dirty="0" smtClean="0">
                <a:ln/>
                <a:solidFill>
                  <a:schemeClr val="accent3"/>
                </a:solidFill>
                <a:latin typeface="Times New Roman" pitchFamily="18" charset="0"/>
                <a:cs typeface="Times New Roman" pitchFamily="18" charset="0"/>
              </a:rPr>
              <a:t>Медалью «За освобождение Будапешта»</a:t>
            </a:r>
          </a:p>
          <a:p>
            <a:pPr algn="ctr"/>
            <a:r>
              <a:rPr lang="ru-RU" b="1" dirty="0" smtClean="0">
                <a:ln/>
                <a:solidFill>
                  <a:schemeClr val="accent3"/>
                </a:solidFill>
                <a:latin typeface="Times New Roman" pitchFamily="18" charset="0"/>
                <a:cs typeface="Times New Roman" pitchFamily="18" charset="0"/>
              </a:rPr>
              <a:t>Медалью «За оборону Сталинграда»</a:t>
            </a:r>
          </a:p>
          <a:p>
            <a:pPr algn="ctr"/>
            <a:r>
              <a:rPr lang="ru-RU" b="1" dirty="0" smtClean="0">
                <a:ln/>
                <a:solidFill>
                  <a:schemeClr val="accent3"/>
                </a:solidFill>
                <a:latin typeface="Times New Roman" pitchFamily="18" charset="0"/>
                <a:cs typeface="Times New Roman" pitchFamily="18" charset="0"/>
              </a:rPr>
              <a:t>Орденом Славы </a:t>
            </a:r>
            <a:r>
              <a:rPr lang="en-US" b="1" dirty="0" smtClean="0">
                <a:ln/>
                <a:solidFill>
                  <a:schemeClr val="accent3"/>
                </a:solidFill>
                <a:latin typeface="Times New Roman" pitchFamily="18" charset="0"/>
                <a:cs typeface="Times New Roman" pitchFamily="18" charset="0"/>
              </a:rPr>
              <a:t>III </a:t>
            </a:r>
            <a:r>
              <a:rPr lang="ru-RU" b="1" dirty="0" smtClean="0">
                <a:ln/>
                <a:solidFill>
                  <a:schemeClr val="accent3"/>
                </a:solidFill>
                <a:latin typeface="Times New Roman" pitchFamily="18" charset="0"/>
                <a:cs typeface="Times New Roman" pitchFamily="18" charset="0"/>
              </a:rPr>
              <a:t>степени</a:t>
            </a:r>
          </a:p>
          <a:p>
            <a:pPr algn="ctr"/>
            <a:r>
              <a:rPr lang="ru-RU" b="1" dirty="0" smtClean="0">
                <a:ln/>
                <a:solidFill>
                  <a:schemeClr val="accent3"/>
                </a:solidFill>
                <a:latin typeface="Times New Roman" pitchFamily="18" charset="0"/>
                <a:cs typeface="Times New Roman" pitchFamily="18" charset="0"/>
              </a:rPr>
              <a:t>Орденом Славы </a:t>
            </a:r>
            <a:r>
              <a:rPr lang="en-US" b="1" dirty="0" smtClean="0">
                <a:ln/>
                <a:solidFill>
                  <a:schemeClr val="accent3"/>
                </a:solidFill>
                <a:latin typeface="Times New Roman" pitchFamily="18" charset="0"/>
                <a:cs typeface="Times New Roman" pitchFamily="18" charset="0"/>
              </a:rPr>
              <a:t>II </a:t>
            </a:r>
            <a:r>
              <a:rPr lang="ru-RU" b="1" dirty="0" smtClean="0">
                <a:ln/>
                <a:solidFill>
                  <a:schemeClr val="accent3"/>
                </a:solidFill>
                <a:latin typeface="Times New Roman" pitchFamily="18" charset="0"/>
                <a:cs typeface="Times New Roman" pitchFamily="18" charset="0"/>
              </a:rPr>
              <a:t>степени</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a7dc958f888b26de409311c15241a0c8-V.jpg"/>
          <p:cNvPicPr>
            <a:picLocks noChangeAspect="1"/>
          </p:cNvPicPr>
          <p:nvPr/>
        </p:nvPicPr>
        <p:blipFill>
          <a:blip r:embed="rId3"/>
          <a:stretch>
            <a:fillRect/>
          </a:stretch>
        </p:blipFill>
        <p:spPr>
          <a:xfrm>
            <a:off x="2857488" y="142852"/>
            <a:ext cx="2714644" cy="4929222"/>
          </a:xfrm>
          <a:prstGeom prst="rect">
            <a:avLst/>
          </a:prstGeom>
        </p:spPr>
      </p:pic>
      <p:sp>
        <p:nvSpPr>
          <p:cNvPr id="4" name="Прямоугольник 3"/>
          <p:cNvSpPr/>
          <p:nvPr/>
        </p:nvSpPr>
        <p:spPr>
          <a:xfrm>
            <a:off x="1285852" y="5143512"/>
            <a:ext cx="6370591" cy="984885"/>
          </a:xfrm>
          <a:prstGeom prst="rect">
            <a:avLst/>
          </a:prstGeom>
        </p:spPr>
        <p:txBody>
          <a:bodyPr wrap="none">
            <a:spAutoFit/>
          </a:bodyPr>
          <a:lstStyle/>
          <a:p>
            <a:pPr algn="ctr"/>
            <a:r>
              <a:rPr lang="ru-RU" sz="4000" b="1" dirty="0" smtClean="0">
                <a:ln/>
                <a:solidFill>
                  <a:schemeClr val="accent3"/>
                </a:solidFill>
                <a:latin typeface="Times New Roman" pitchFamily="18" charset="0"/>
                <a:cs typeface="Times New Roman" pitchFamily="18" charset="0"/>
              </a:rPr>
              <a:t>Сидорин  Пётр Фёдорович</a:t>
            </a:r>
          </a:p>
          <a:p>
            <a:pPr algn="ctr"/>
            <a:r>
              <a:rPr lang="ru-RU" b="1" dirty="0" smtClean="0">
                <a:ln/>
                <a:solidFill>
                  <a:schemeClr val="accent3"/>
                </a:solidFill>
                <a:latin typeface="Times New Roman" pitchFamily="18" charset="0"/>
                <a:cs typeface="Times New Roman" pitchFamily="18" charset="0"/>
              </a:rPr>
              <a:t>15.06.1923г.р.</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4" name="Прямоугольник 3"/>
          <p:cNvSpPr/>
          <p:nvPr/>
        </p:nvSpPr>
        <p:spPr>
          <a:xfrm>
            <a:off x="500035" y="571480"/>
            <a:ext cx="7143799" cy="2862322"/>
          </a:xfrm>
          <a:prstGeom prst="rect">
            <a:avLst/>
          </a:prstGeom>
        </p:spPr>
        <p:txBody>
          <a:bodyPr wrap="square">
            <a:spAutoFit/>
          </a:bodyPr>
          <a:lstStyle/>
          <a:p>
            <a:r>
              <a:rPr lang="ru-RU" b="1" dirty="0" smtClean="0">
                <a:ln/>
                <a:solidFill>
                  <a:schemeClr val="accent3"/>
                </a:solidFill>
                <a:latin typeface="Times New Roman" pitchFamily="18" charset="0"/>
                <a:cs typeface="Times New Roman" pitchFamily="18" charset="0"/>
              </a:rPr>
              <a:t>   Пётр Фёдорович  родом из Пензенской области </a:t>
            </a:r>
            <a:r>
              <a:rPr lang="ru-RU" b="1" dirty="0" err="1" smtClean="0">
                <a:ln/>
                <a:solidFill>
                  <a:schemeClr val="accent3"/>
                </a:solidFill>
                <a:latin typeface="Times New Roman" pitchFamily="18" charset="0"/>
                <a:cs typeface="Times New Roman" pitchFamily="18" charset="0"/>
              </a:rPr>
              <a:t>Башмаковского</a:t>
            </a:r>
            <a:r>
              <a:rPr lang="ru-RU" b="1" dirty="0" smtClean="0">
                <a:ln/>
                <a:solidFill>
                  <a:schemeClr val="accent3"/>
                </a:solidFill>
                <a:latin typeface="Times New Roman" pitchFamily="18" charset="0"/>
                <a:cs typeface="Times New Roman" pitchFamily="18" charset="0"/>
              </a:rPr>
              <a:t> района села Новый </a:t>
            </a:r>
            <a:r>
              <a:rPr lang="ru-RU" b="1" dirty="0" err="1" smtClean="0">
                <a:ln/>
                <a:solidFill>
                  <a:schemeClr val="accent3"/>
                </a:solidFill>
                <a:latin typeface="Times New Roman" pitchFamily="18" charset="0"/>
                <a:cs typeface="Times New Roman" pitchFamily="18" charset="0"/>
              </a:rPr>
              <a:t>Валовай</a:t>
            </a:r>
            <a:r>
              <a:rPr lang="ru-RU" b="1" dirty="0" smtClean="0">
                <a:ln/>
                <a:solidFill>
                  <a:schemeClr val="accent3"/>
                </a:solidFill>
                <a:latin typeface="Times New Roman" pitchFamily="18" charset="0"/>
                <a:cs typeface="Times New Roman" pitchFamily="18" charset="0"/>
              </a:rPr>
              <a:t>. На фронт его забрали 4 апреля 1942г. В 537-й орт. Полк- телефонист </a:t>
            </a:r>
            <a:r>
              <a:rPr lang="ru-RU" b="1" dirty="0" err="1" smtClean="0">
                <a:ln/>
                <a:solidFill>
                  <a:schemeClr val="accent3"/>
                </a:solidFill>
                <a:latin typeface="Times New Roman" pitchFamily="18" charset="0"/>
                <a:cs typeface="Times New Roman" pitchFamily="18" charset="0"/>
              </a:rPr>
              <a:t>курсант.Затем</a:t>
            </a:r>
            <a:r>
              <a:rPr lang="ru-RU" b="1" dirty="0" smtClean="0">
                <a:ln/>
                <a:solidFill>
                  <a:schemeClr val="accent3"/>
                </a:solidFill>
                <a:latin typeface="Times New Roman" pitchFamily="18" charset="0"/>
                <a:cs typeface="Times New Roman" pitchFamily="18" charset="0"/>
              </a:rPr>
              <a:t> 171 отделение строевого батальона, назначен командиром отделения связи кабельных линий.</a:t>
            </a:r>
          </a:p>
          <a:p>
            <a:pPr algn="ctr"/>
            <a:r>
              <a:rPr lang="ru-RU" b="1" dirty="0" smtClean="0">
                <a:ln/>
                <a:solidFill>
                  <a:schemeClr val="accent3"/>
                </a:solidFill>
                <a:latin typeface="Times New Roman" pitchFamily="18" charset="0"/>
                <a:cs typeface="Times New Roman" pitchFamily="18" charset="0"/>
              </a:rPr>
              <a:t>Награжден</a:t>
            </a:r>
          </a:p>
          <a:p>
            <a:pPr algn="ctr"/>
            <a:r>
              <a:rPr lang="ru-RU" b="1" dirty="0" smtClean="0">
                <a:ln/>
                <a:solidFill>
                  <a:schemeClr val="accent3"/>
                </a:solidFill>
                <a:latin typeface="Times New Roman" pitchFamily="18" charset="0"/>
                <a:cs typeface="Times New Roman" pitchFamily="18" charset="0"/>
              </a:rPr>
              <a:t>Медалью «За отвагу»</a:t>
            </a:r>
          </a:p>
          <a:p>
            <a:pPr algn="ctr"/>
            <a:r>
              <a:rPr lang="ru-RU" b="1" dirty="0" smtClean="0">
                <a:ln/>
                <a:solidFill>
                  <a:schemeClr val="accent3"/>
                </a:solidFill>
                <a:latin typeface="Times New Roman" pitchFamily="18" charset="0"/>
                <a:cs typeface="Times New Roman" pitchFamily="18" charset="0"/>
              </a:rPr>
              <a:t>Медалью «За оборону Сталинграда»</a:t>
            </a:r>
          </a:p>
          <a:p>
            <a:pPr algn="ctr"/>
            <a:r>
              <a:rPr lang="ru-RU" b="1" dirty="0" smtClean="0">
                <a:ln/>
                <a:solidFill>
                  <a:schemeClr val="accent3"/>
                </a:solidFill>
                <a:latin typeface="Times New Roman" pitchFamily="18" charset="0"/>
                <a:cs typeface="Times New Roman" pitchFamily="18" charset="0"/>
              </a:rPr>
              <a:t>Медалью «За победу над Германией»</a:t>
            </a:r>
          </a:p>
          <a:p>
            <a:pPr algn="ctr"/>
            <a:r>
              <a:rPr lang="ru-RU" b="1" dirty="0" smtClean="0">
                <a:ln/>
                <a:solidFill>
                  <a:schemeClr val="accent3"/>
                </a:solidFill>
                <a:latin typeface="Times New Roman" pitchFamily="18" charset="0"/>
                <a:cs typeface="Times New Roman" pitchFamily="18" charset="0"/>
              </a:rPr>
              <a:t>Орденом Отечественной войны</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s1200 (1).jpg"/>
          <p:cNvPicPr>
            <a:picLocks noChangeAspect="1"/>
          </p:cNvPicPr>
          <p:nvPr/>
        </p:nvPicPr>
        <p:blipFill>
          <a:blip r:embed="rId2"/>
          <a:stretch>
            <a:fillRect/>
          </a:stretch>
        </p:blipFill>
        <p:spPr>
          <a:xfrm>
            <a:off x="0" y="0"/>
            <a:ext cx="9144000" cy="6858000"/>
          </a:xfrm>
          <a:prstGeom prst="rect">
            <a:avLst/>
          </a:prstGeom>
        </p:spPr>
      </p:pic>
      <p:pic>
        <p:nvPicPr>
          <p:cNvPr id="7" name="Рисунок 6" descr="19.jpg"/>
          <p:cNvPicPr>
            <a:picLocks noChangeAspect="1"/>
          </p:cNvPicPr>
          <p:nvPr/>
        </p:nvPicPr>
        <p:blipFill>
          <a:blip r:embed="rId3"/>
          <a:stretch>
            <a:fillRect/>
          </a:stretch>
        </p:blipFill>
        <p:spPr>
          <a:xfrm>
            <a:off x="2643174" y="285728"/>
            <a:ext cx="3031236" cy="4553712"/>
          </a:xfrm>
          <a:prstGeom prst="rect">
            <a:avLst/>
          </a:prstGeom>
        </p:spPr>
      </p:pic>
      <p:sp>
        <p:nvSpPr>
          <p:cNvPr id="8" name="Прямоугольник 7"/>
          <p:cNvSpPr/>
          <p:nvPr/>
        </p:nvSpPr>
        <p:spPr>
          <a:xfrm>
            <a:off x="357158" y="4857760"/>
            <a:ext cx="7858180" cy="1138773"/>
          </a:xfrm>
          <a:prstGeom prst="rect">
            <a:avLst/>
          </a:prstGeom>
        </p:spPr>
        <p:txBody>
          <a:bodyPr wrap="square">
            <a:spAutoFit/>
          </a:bodyPr>
          <a:lstStyle/>
          <a:p>
            <a:pPr algn="ctr"/>
            <a:r>
              <a:rPr lang="ru-RU" sz="4400" b="1" dirty="0" smtClean="0">
                <a:ln/>
                <a:solidFill>
                  <a:schemeClr val="accent3"/>
                </a:solidFill>
                <a:latin typeface="Times New Roman" pitchFamily="18" charset="0"/>
                <a:cs typeface="Times New Roman" pitchFamily="18" charset="0"/>
              </a:rPr>
              <a:t>Синичкин Пётр Алексеевич</a:t>
            </a:r>
          </a:p>
          <a:p>
            <a:pPr algn="ctr"/>
            <a:r>
              <a:rPr lang="ru-RU" sz="2400" b="1" dirty="0" smtClean="0">
                <a:ln/>
                <a:solidFill>
                  <a:schemeClr val="accent3"/>
                </a:solidFill>
                <a:latin typeface="Times New Roman" pitchFamily="18" charset="0"/>
                <a:cs typeface="Times New Roman" pitchFamily="18" charset="0"/>
              </a:rPr>
              <a:t>16.07.1924г. – 23.03.2013г.</a:t>
            </a:r>
            <a:endParaRPr lang="ru-RU"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s1200 (1).jpg"/>
          <p:cNvPicPr>
            <a:picLocks noChangeAspect="1"/>
          </p:cNvPicPr>
          <p:nvPr/>
        </p:nvPicPr>
        <p:blipFill>
          <a:blip r:embed="rId2"/>
          <a:stretch>
            <a:fillRect/>
          </a:stretch>
        </p:blipFill>
        <p:spPr>
          <a:xfrm>
            <a:off x="0" y="0"/>
            <a:ext cx="9144000" cy="6858000"/>
          </a:xfrm>
          <a:prstGeom prst="rect">
            <a:avLst/>
          </a:prstGeom>
        </p:spPr>
      </p:pic>
      <p:sp>
        <p:nvSpPr>
          <p:cNvPr id="4" name="Прямоугольник 3"/>
          <p:cNvSpPr/>
          <p:nvPr/>
        </p:nvSpPr>
        <p:spPr>
          <a:xfrm>
            <a:off x="571472" y="357166"/>
            <a:ext cx="7429552" cy="4524315"/>
          </a:xfrm>
          <a:prstGeom prst="rect">
            <a:avLst/>
          </a:prstGeom>
        </p:spPr>
        <p:txBody>
          <a:bodyPr wrap="square">
            <a:spAutoFit/>
          </a:bodyPr>
          <a:lstStyle/>
          <a:p>
            <a:pPr algn="just"/>
            <a:r>
              <a:rPr lang="ru-RU" sz="2400" b="1" dirty="0" smtClean="0">
                <a:ln/>
                <a:solidFill>
                  <a:schemeClr val="accent3"/>
                </a:solidFill>
                <a:latin typeface="Times New Roman" pitchFamily="18" charset="0"/>
                <a:cs typeface="Times New Roman" pitchFamily="18" charset="0"/>
              </a:rPr>
              <a:t>   Пётр Алексеевич родился в селе Сосновка </a:t>
            </a:r>
            <a:r>
              <a:rPr lang="ru-RU" sz="2400" b="1" dirty="0" err="1" smtClean="0">
                <a:ln/>
                <a:solidFill>
                  <a:schemeClr val="accent3"/>
                </a:solidFill>
                <a:latin typeface="Times New Roman" pitchFamily="18" charset="0"/>
                <a:cs typeface="Times New Roman" pitchFamily="18" charset="0"/>
              </a:rPr>
              <a:t>Бессоновского</a:t>
            </a:r>
            <a:r>
              <a:rPr lang="ru-RU" sz="2400" b="1" dirty="0" smtClean="0">
                <a:ln/>
                <a:solidFill>
                  <a:schemeClr val="accent3"/>
                </a:solidFill>
                <a:latin typeface="Times New Roman" pitchFamily="18" charset="0"/>
                <a:cs typeface="Times New Roman" pitchFamily="18" charset="0"/>
              </a:rPr>
              <a:t> района Пензенской области.</a:t>
            </a:r>
          </a:p>
          <a:p>
            <a:pPr algn="just"/>
            <a:r>
              <a:rPr lang="ru-RU" sz="2400" b="1" dirty="0" smtClean="0">
                <a:ln/>
                <a:solidFill>
                  <a:schemeClr val="accent3"/>
                </a:solidFill>
                <a:latin typeface="Times New Roman" pitchFamily="18" charset="0"/>
                <a:cs typeface="Times New Roman" pitchFamily="18" charset="0"/>
              </a:rPr>
              <a:t>    В августе 1942 года был призван в ряды Советской армии. Служил в 121 полку НКВД стрелком. С ноября 1942 года служил  в войсках МВД по ноябрь 1948года.</a:t>
            </a:r>
          </a:p>
          <a:p>
            <a:pPr algn="just"/>
            <a:r>
              <a:rPr lang="ru-RU" sz="2400" b="1" dirty="0" smtClean="0">
                <a:ln/>
                <a:solidFill>
                  <a:schemeClr val="accent3"/>
                </a:solidFill>
                <a:latin typeface="Times New Roman" pitchFamily="18" charset="0"/>
                <a:cs typeface="Times New Roman" pitchFamily="18" charset="0"/>
              </a:rPr>
              <a:t>    Уволен в запас по болезни. Воевал на Северном Кавказе, Румынии, Молдавии. Награжден медалями «За победу над Германией», «</a:t>
            </a:r>
            <a:r>
              <a:rPr lang="en-US" sz="2400" b="1" dirty="0" smtClean="0">
                <a:ln/>
                <a:solidFill>
                  <a:schemeClr val="accent3"/>
                </a:solidFill>
                <a:latin typeface="Times New Roman" pitchFamily="18" charset="0"/>
                <a:cs typeface="Times New Roman" pitchFamily="18" charset="0"/>
              </a:rPr>
              <a:t>XXX</a:t>
            </a:r>
            <a:r>
              <a:rPr lang="ru-RU" sz="2400" b="1" dirty="0" smtClean="0">
                <a:ln/>
                <a:solidFill>
                  <a:schemeClr val="accent3"/>
                </a:solidFill>
                <a:latin typeface="Times New Roman" pitchFamily="18" charset="0"/>
                <a:cs typeface="Times New Roman" pitchFamily="18" charset="0"/>
              </a:rPr>
              <a:t> лет Советской армии», медалью «Г.К.Жукова», орденом Отечественная война», юбилейными медалями.</a:t>
            </a:r>
          </a:p>
          <a:p>
            <a:pPr algn="ctr"/>
            <a:endParaRPr lang="ru-RU" sz="2400" b="1" dirty="0" smtClean="0">
              <a:ln/>
              <a:solidFill>
                <a:schemeClr val="accent3"/>
              </a:solidFill>
              <a:latin typeface="Times New Roman" pitchFamily="18" charset="0"/>
              <a:cs typeface="Times New Roman" pitchFamily="18" charset="0"/>
            </a:endParaRPr>
          </a:p>
        </p:txBody>
      </p:sp>
      <p:pic>
        <p:nvPicPr>
          <p:cNvPr id="6" name="Рисунок 5" descr="20.jpg"/>
          <p:cNvPicPr>
            <a:picLocks noChangeAspect="1"/>
          </p:cNvPicPr>
          <p:nvPr/>
        </p:nvPicPr>
        <p:blipFill>
          <a:blip r:embed="rId3"/>
          <a:stretch>
            <a:fillRect/>
          </a:stretch>
        </p:blipFill>
        <p:spPr>
          <a:xfrm>
            <a:off x="1714480" y="4500570"/>
            <a:ext cx="5061204" cy="1481328"/>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214282" y="428604"/>
            <a:ext cx="7358114" cy="1323439"/>
          </a:xfrm>
          <a:prstGeom prst="rect">
            <a:avLst/>
          </a:prstGeom>
        </p:spPr>
        <p:txBody>
          <a:bodyPr wrap="square">
            <a:spAutoFit/>
          </a:bodyPr>
          <a:lstStyle/>
          <a:p>
            <a:pPr algn="ctr"/>
            <a:r>
              <a:rPr lang="ru-RU" sz="4400" b="1" dirty="0" err="1" smtClean="0">
                <a:ln/>
                <a:solidFill>
                  <a:schemeClr val="accent3"/>
                </a:solidFill>
                <a:latin typeface="Times New Roman" pitchFamily="18" charset="0"/>
                <a:cs typeface="Times New Roman" pitchFamily="18" charset="0"/>
              </a:rPr>
              <a:t>Советкин</a:t>
            </a:r>
            <a:r>
              <a:rPr lang="ru-RU" sz="4400" b="1" dirty="0" smtClean="0">
                <a:ln/>
                <a:solidFill>
                  <a:schemeClr val="accent3"/>
                </a:solidFill>
                <a:latin typeface="Times New Roman" pitchFamily="18" charset="0"/>
                <a:cs typeface="Times New Roman" pitchFamily="18" charset="0"/>
              </a:rPr>
              <a:t> Борис Ефимович</a:t>
            </a:r>
          </a:p>
          <a:p>
            <a:pPr algn="ctr"/>
            <a:r>
              <a:rPr lang="ru-RU" b="1" dirty="0" smtClean="0">
                <a:ln/>
                <a:solidFill>
                  <a:schemeClr val="accent3"/>
                </a:solidFill>
                <a:latin typeface="Times New Roman" pitchFamily="18" charset="0"/>
                <a:cs typeface="Times New Roman" pitchFamily="18" charset="0"/>
              </a:rPr>
              <a:t>1922г.р.</a:t>
            </a:r>
          </a:p>
          <a:p>
            <a:pPr algn="ctr"/>
            <a:r>
              <a:rPr lang="ru-RU" b="1" dirty="0" smtClean="0">
                <a:ln/>
                <a:solidFill>
                  <a:schemeClr val="accent3"/>
                </a:solidFill>
                <a:latin typeface="Times New Roman" pitchFamily="18" charset="0"/>
                <a:cs typeface="Times New Roman" pitchFamily="18" charset="0"/>
              </a:rPr>
              <a:t>Рядовой. Пропал без вести</a:t>
            </a:r>
          </a:p>
        </p:txBody>
      </p:sp>
      <p:pic>
        <p:nvPicPr>
          <p:cNvPr id="4" name="Рисунок 3" descr="IMG-9d5a03e022656cb8c6d5996d31042f01-V.jpg"/>
          <p:cNvPicPr>
            <a:picLocks noChangeAspect="1"/>
          </p:cNvPicPr>
          <p:nvPr/>
        </p:nvPicPr>
        <p:blipFill>
          <a:blip r:embed="rId3"/>
          <a:stretch>
            <a:fillRect/>
          </a:stretch>
        </p:blipFill>
        <p:spPr>
          <a:xfrm>
            <a:off x="142844" y="1857364"/>
            <a:ext cx="4192852" cy="3286148"/>
          </a:xfrm>
          <a:prstGeom prst="rect">
            <a:avLst/>
          </a:prstGeom>
        </p:spPr>
      </p:pic>
      <p:pic>
        <p:nvPicPr>
          <p:cNvPr id="5" name="Рисунок 4" descr="IMG-75bafc14665e41363e3ea829d92e9d78-V.jpg"/>
          <p:cNvPicPr>
            <a:picLocks noChangeAspect="1"/>
          </p:cNvPicPr>
          <p:nvPr/>
        </p:nvPicPr>
        <p:blipFill>
          <a:blip r:embed="rId4"/>
          <a:stretch>
            <a:fillRect/>
          </a:stretch>
        </p:blipFill>
        <p:spPr>
          <a:xfrm>
            <a:off x="4571999" y="1857364"/>
            <a:ext cx="4342927" cy="328614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13.jpg"/>
          <p:cNvPicPr>
            <a:picLocks noGrp="1" noChangeAspect="1"/>
          </p:cNvPicPr>
          <p:nvPr>
            <p:ph idx="1"/>
          </p:nvPr>
        </p:nvPicPr>
        <p:blipFill>
          <a:blip r:embed="rId2"/>
          <a:stretch>
            <a:fillRect/>
          </a:stretch>
        </p:blipFill>
        <p:spPr>
          <a:xfrm>
            <a:off x="3471457" y="1447800"/>
            <a:ext cx="3426635"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24.jpg"/>
          <p:cNvPicPr>
            <a:picLocks noChangeAspect="1"/>
          </p:cNvPicPr>
          <p:nvPr/>
        </p:nvPicPr>
        <p:blipFill>
          <a:blip r:embed="rId4"/>
          <a:stretch>
            <a:fillRect/>
          </a:stretch>
        </p:blipFill>
        <p:spPr>
          <a:xfrm>
            <a:off x="2714612" y="357166"/>
            <a:ext cx="3570732" cy="4643470"/>
          </a:xfrm>
          <a:prstGeom prst="rect">
            <a:avLst/>
          </a:prstGeom>
        </p:spPr>
      </p:pic>
      <p:sp>
        <p:nvSpPr>
          <p:cNvPr id="7" name="Прямоугольник 6"/>
          <p:cNvSpPr/>
          <p:nvPr/>
        </p:nvSpPr>
        <p:spPr>
          <a:xfrm>
            <a:off x="1500166" y="5143512"/>
            <a:ext cx="6848541" cy="769441"/>
          </a:xfrm>
          <a:prstGeom prst="rect">
            <a:avLst/>
          </a:prstGeom>
        </p:spPr>
        <p:txBody>
          <a:bodyPr wrap="none">
            <a:spAutoFit/>
          </a:bodyPr>
          <a:lstStyle/>
          <a:p>
            <a:r>
              <a:rPr lang="ru-RU" sz="4400" b="1" dirty="0" smtClean="0">
                <a:ln/>
                <a:solidFill>
                  <a:schemeClr val="accent3"/>
                </a:solidFill>
                <a:latin typeface="Times New Roman" pitchFamily="18" charset="0"/>
                <a:cs typeface="Times New Roman" pitchFamily="18" charset="0"/>
              </a:rPr>
              <a:t>Сопляков Иван Петрович</a:t>
            </a:r>
            <a:endParaRPr lang="ru-RU" sz="4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13.jpg"/>
          <p:cNvPicPr>
            <a:picLocks noGrp="1" noChangeAspect="1"/>
          </p:cNvPicPr>
          <p:nvPr>
            <p:ph idx="1"/>
          </p:nvPr>
        </p:nvPicPr>
        <p:blipFill>
          <a:blip r:embed="rId2"/>
          <a:stretch>
            <a:fillRect/>
          </a:stretch>
        </p:blipFill>
        <p:spPr>
          <a:xfrm>
            <a:off x="3471457" y="1447800"/>
            <a:ext cx="3426635"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24.jpg"/>
          <p:cNvPicPr>
            <a:picLocks noChangeAspect="1"/>
          </p:cNvPicPr>
          <p:nvPr/>
        </p:nvPicPr>
        <p:blipFill>
          <a:blip r:embed="rId4"/>
          <a:stretch>
            <a:fillRect/>
          </a:stretch>
        </p:blipFill>
        <p:spPr>
          <a:xfrm>
            <a:off x="2428860" y="142852"/>
            <a:ext cx="4091940" cy="621510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img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13.jpg"/>
          <p:cNvPicPr>
            <a:picLocks noGrp="1" noChangeAspect="1"/>
          </p:cNvPicPr>
          <p:nvPr>
            <p:ph idx="1"/>
          </p:nvPr>
        </p:nvPicPr>
        <p:blipFill>
          <a:blip r:embed="rId2"/>
          <a:stretch>
            <a:fillRect/>
          </a:stretch>
        </p:blipFill>
        <p:spPr>
          <a:xfrm>
            <a:off x="3471457" y="1447800"/>
            <a:ext cx="3426635"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25.jpg"/>
          <p:cNvPicPr>
            <a:picLocks noChangeAspect="1"/>
          </p:cNvPicPr>
          <p:nvPr/>
        </p:nvPicPr>
        <p:blipFill>
          <a:blip r:embed="rId4"/>
          <a:stretch>
            <a:fillRect/>
          </a:stretch>
        </p:blipFill>
        <p:spPr>
          <a:xfrm>
            <a:off x="2857488" y="214290"/>
            <a:ext cx="3373291" cy="4929222"/>
          </a:xfrm>
          <a:prstGeom prst="rect">
            <a:avLst/>
          </a:prstGeom>
        </p:spPr>
      </p:pic>
      <p:sp>
        <p:nvSpPr>
          <p:cNvPr id="7" name="Прямоугольник 6"/>
          <p:cNvSpPr/>
          <p:nvPr/>
        </p:nvSpPr>
        <p:spPr>
          <a:xfrm>
            <a:off x="785786" y="5286388"/>
            <a:ext cx="7575664" cy="769441"/>
          </a:xfrm>
          <a:prstGeom prst="rect">
            <a:avLst/>
          </a:prstGeom>
        </p:spPr>
        <p:txBody>
          <a:bodyPr wrap="none">
            <a:spAutoFit/>
          </a:bodyPr>
          <a:lstStyle/>
          <a:p>
            <a:r>
              <a:rPr lang="ru-RU" sz="4400" b="1" dirty="0" smtClean="0">
                <a:ln/>
                <a:solidFill>
                  <a:schemeClr val="accent3"/>
                </a:solidFill>
                <a:latin typeface="Times New Roman" pitchFamily="18" charset="0"/>
                <a:cs typeface="Times New Roman" pitchFamily="18" charset="0"/>
              </a:rPr>
              <a:t>Сопляков Пётр Максимович</a:t>
            </a:r>
            <a:endParaRPr lang="ru-RU" sz="4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13.jpg"/>
          <p:cNvPicPr>
            <a:picLocks noGrp="1" noChangeAspect="1"/>
          </p:cNvPicPr>
          <p:nvPr>
            <p:ph idx="1"/>
          </p:nvPr>
        </p:nvPicPr>
        <p:blipFill>
          <a:blip r:embed="rId2"/>
          <a:stretch>
            <a:fillRect/>
          </a:stretch>
        </p:blipFill>
        <p:spPr>
          <a:xfrm>
            <a:off x="3471457" y="1447800"/>
            <a:ext cx="3426635"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25.jpg"/>
          <p:cNvPicPr>
            <a:picLocks noChangeAspect="1"/>
          </p:cNvPicPr>
          <p:nvPr/>
        </p:nvPicPr>
        <p:blipFill>
          <a:blip r:embed="rId4"/>
          <a:stretch>
            <a:fillRect/>
          </a:stretch>
        </p:blipFill>
        <p:spPr>
          <a:xfrm>
            <a:off x="2071670" y="285728"/>
            <a:ext cx="4910328" cy="514807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Picture 2"/>
          <p:cNvPicPr/>
          <p:nvPr/>
        </p:nvPicPr>
        <p:blipFill>
          <a:blip r:embed="rId3">
            <a:extLst>
              <a:ext uri="{28A0092B-C50C-407E-A947-70E740481C1C}"/>
            </a:extLst>
          </a:blip>
          <a:srcRect l="8354" t="12991" r="57002" b="26496"/>
          <a:stretch>
            <a:fillRect/>
          </a:stretch>
        </p:blipFill>
        <p:spPr bwMode="auto">
          <a:xfrm>
            <a:off x="2643174" y="285728"/>
            <a:ext cx="3571900" cy="4572032"/>
          </a:xfrm>
          <a:prstGeom prst="rect">
            <a:avLst/>
          </a:prstGeom>
          <a:noFill/>
        </p:spPr>
      </p:pic>
      <p:sp>
        <p:nvSpPr>
          <p:cNvPr id="5" name="Прямоугольник 4"/>
          <p:cNvSpPr/>
          <p:nvPr/>
        </p:nvSpPr>
        <p:spPr>
          <a:xfrm>
            <a:off x="571472" y="4786322"/>
            <a:ext cx="7284711" cy="2831544"/>
          </a:xfrm>
          <a:prstGeom prst="rect">
            <a:avLst/>
          </a:prstGeom>
        </p:spPr>
        <p:txBody>
          <a:bodyPr wrap="square">
            <a:spAutoFit/>
          </a:bodyPr>
          <a:lstStyle/>
          <a:p>
            <a:pPr algn="ctr"/>
            <a:r>
              <a:rPr lang="ru-RU" sz="4400" b="1" dirty="0" smtClean="0">
                <a:ln/>
                <a:solidFill>
                  <a:schemeClr val="accent3"/>
                </a:solidFill>
                <a:latin typeface="Times New Roman" pitchFamily="18" charset="0"/>
                <a:cs typeface="Times New Roman" pitchFamily="18" charset="0"/>
              </a:rPr>
              <a:t>Сорокин Иван Алексеевич</a:t>
            </a:r>
          </a:p>
          <a:p>
            <a:pPr algn="ctr"/>
            <a:r>
              <a:rPr lang="ru-RU" b="1" dirty="0" smtClean="0">
                <a:ln/>
                <a:solidFill>
                  <a:schemeClr val="accent3"/>
                </a:solidFill>
                <a:latin typeface="Times New Roman" pitchFamily="18" charset="0"/>
                <a:cs typeface="Times New Roman" pitchFamily="18" charset="0"/>
              </a:rPr>
              <a:t>1891г.р.</a:t>
            </a:r>
            <a:r>
              <a:rPr lang="ru-RU" b="1" dirty="0" smtClean="0"/>
              <a:t> </a:t>
            </a:r>
          </a:p>
          <a:p>
            <a:pPr algn="ctr"/>
            <a:r>
              <a:rPr lang="ru-RU" b="1" dirty="0" smtClean="0">
                <a:solidFill>
                  <a:srgbClr val="C00000"/>
                </a:solidFill>
                <a:latin typeface="Times New Roman" pitchFamily="18" charset="0"/>
                <a:cs typeface="Times New Roman" pitchFamily="18" charset="0"/>
              </a:rPr>
              <a:t>Воевал под Ржевом. Был контужен и сильно ранен.</a:t>
            </a:r>
            <a:endParaRPr lang="ru-RU" dirty="0" smtClean="0">
              <a:solidFill>
                <a:srgbClr val="C00000"/>
              </a:solidFill>
              <a:latin typeface="Times New Roman" pitchFamily="18" charset="0"/>
              <a:cs typeface="Times New Roman" pitchFamily="18" charset="0"/>
            </a:endParaRPr>
          </a:p>
          <a:p>
            <a:pPr algn="ctr"/>
            <a:endParaRPr lang="ru-RU" b="1" dirty="0" smtClean="0">
              <a:ln/>
              <a:solidFill>
                <a:schemeClr val="accent3"/>
              </a:solidFill>
              <a:latin typeface="Times New Roman" pitchFamily="18" charset="0"/>
              <a:cs typeface="Times New Roman" pitchFamily="18" charset="0"/>
            </a:endParaRPr>
          </a:p>
          <a:p>
            <a:pPr algn="ctr"/>
            <a:endParaRPr lang="ru-RU" b="1" dirty="0" smtClean="0">
              <a:ln/>
              <a:solidFill>
                <a:schemeClr val="accent3"/>
              </a:solidFill>
              <a:latin typeface="Times New Roman" pitchFamily="18" charset="0"/>
              <a:cs typeface="Times New Roman" pitchFamily="18" charset="0"/>
            </a:endParaRPr>
          </a:p>
          <a:p>
            <a:pPr algn="ctr"/>
            <a:endParaRPr lang="ru-RU" b="1" dirty="0" smtClean="0">
              <a:ln/>
              <a:solidFill>
                <a:schemeClr val="accent3"/>
              </a:solidFill>
              <a:latin typeface="Times New Roman" pitchFamily="18" charset="0"/>
              <a:cs typeface="Times New Roman" pitchFamily="18" charset="0"/>
            </a:endParaRPr>
          </a:p>
          <a:p>
            <a:pPr algn="ctr"/>
            <a:endParaRPr lang="ru-RU" sz="4400" b="1" dirty="0" smtClean="0">
              <a:ln/>
              <a:solidFill>
                <a:schemeClr val="accent3"/>
              </a:solidFill>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4e9ffc7640ee49ada16f0c78ff9f020a-V.jpg"/>
          <p:cNvPicPr>
            <a:picLocks noChangeAspect="1"/>
          </p:cNvPicPr>
          <p:nvPr/>
        </p:nvPicPr>
        <p:blipFill>
          <a:blip r:embed="rId3"/>
          <a:stretch>
            <a:fillRect/>
          </a:stretch>
        </p:blipFill>
        <p:spPr>
          <a:xfrm>
            <a:off x="2857488" y="285728"/>
            <a:ext cx="3071834" cy="4951613"/>
          </a:xfrm>
          <a:prstGeom prst="rect">
            <a:avLst/>
          </a:prstGeom>
        </p:spPr>
      </p:pic>
      <p:sp>
        <p:nvSpPr>
          <p:cNvPr id="4" name="Прямоугольник 3"/>
          <p:cNvSpPr/>
          <p:nvPr/>
        </p:nvSpPr>
        <p:spPr>
          <a:xfrm>
            <a:off x="1285852" y="5286388"/>
            <a:ext cx="6749989" cy="1077218"/>
          </a:xfrm>
          <a:prstGeom prst="rect">
            <a:avLst/>
          </a:prstGeom>
        </p:spPr>
        <p:txBody>
          <a:bodyPr wrap="none">
            <a:spAutoFit/>
          </a:bodyPr>
          <a:lstStyle/>
          <a:p>
            <a:pPr algn="ctr"/>
            <a:r>
              <a:rPr lang="ru-RU" sz="4000" b="1" dirty="0" smtClean="0">
                <a:ln/>
                <a:solidFill>
                  <a:schemeClr val="accent3"/>
                </a:solidFill>
                <a:latin typeface="Times New Roman" pitchFamily="18" charset="0"/>
                <a:cs typeface="Times New Roman" pitchFamily="18" charset="0"/>
              </a:rPr>
              <a:t>Сорокин Степан Антонович</a:t>
            </a:r>
          </a:p>
          <a:p>
            <a:pPr algn="ctr"/>
            <a:r>
              <a:rPr lang="ru-RU" sz="2400" b="1" dirty="0" smtClean="0">
                <a:ln/>
                <a:solidFill>
                  <a:schemeClr val="accent3"/>
                </a:solidFill>
                <a:latin typeface="Times New Roman" pitchFamily="18" charset="0"/>
                <a:cs typeface="Times New Roman" pitchFamily="18" charset="0"/>
              </a:rPr>
              <a:t>1910г</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357158" y="428604"/>
            <a:ext cx="7000923" cy="2862322"/>
          </a:xfrm>
          <a:prstGeom prst="rect">
            <a:avLst/>
          </a:prstGeom>
        </p:spPr>
        <p:txBody>
          <a:bodyPr wrap="square">
            <a:spAutoFit/>
          </a:bodyPr>
          <a:lstStyle/>
          <a:p>
            <a:pPr algn="just"/>
            <a:r>
              <a:rPr lang="ru-RU" b="1" dirty="0" smtClean="0">
                <a:ln/>
                <a:solidFill>
                  <a:schemeClr val="accent3"/>
                </a:solidFill>
                <a:latin typeface="Times New Roman" pitchFamily="18" charset="0"/>
                <a:cs typeface="Times New Roman" pitchFamily="18" charset="0"/>
              </a:rPr>
              <a:t>   Степан Антонович в июне 1941г был призван на фронт Соседским РВК Пензенской области. Боевой путь начал из Тулы и дошел до Венгрии. Участвовал в боях по освобождению Калуги, Алексино на Оке. Был связистом, артиллеристом. Освобождал город Пушкин, прорывал блокаду Ленинграда, сражался в 54-ой Гвардейской армии. Дважды был ранен.</a:t>
            </a:r>
          </a:p>
          <a:p>
            <a:pPr algn="ctr"/>
            <a:r>
              <a:rPr lang="ru-RU" b="1" dirty="0" smtClean="0">
                <a:ln/>
                <a:solidFill>
                  <a:schemeClr val="accent3"/>
                </a:solidFill>
                <a:latin typeface="Times New Roman" pitchFamily="18" charset="0"/>
                <a:cs typeface="Times New Roman" pitchFamily="18" charset="0"/>
              </a:rPr>
              <a:t>Награжден</a:t>
            </a:r>
          </a:p>
          <a:p>
            <a:pPr algn="ctr"/>
            <a:r>
              <a:rPr lang="ru-RU" b="1" dirty="0" smtClean="0">
                <a:ln/>
                <a:solidFill>
                  <a:schemeClr val="accent3"/>
                </a:solidFill>
                <a:latin typeface="Times New Roman" pitchFamily="18" charset="0"/>
                <a:cs typeface="Times New Roman" pitchFamily="18" charset="0"/>
              </a:rPr>
              <a:t>Медалью  «За оборону Ленинграда» 10.10.1943г.</a:t>
            </a:r>
          </a:p>
          <a:p>
            <a:pPr algn="ctr"/>
            <a:r>
              <a:rPr lang="ru-RU" b="1" dirty="0" smtClean="0">
                <a:ln/>
                <a:solidFill>
                  <a:schemeClr val="accent3"/>
                </a:solidFill>
                <a:latin typeface="Times New Roman" pitchFamily="18" charset="0"/>
                <a:cs typeface="Times New Roman" pitchFamily="18" charset="0"/>
              </a:rPr>
              <a:t>Медалью «За боевые заслуги» 02.02.1944г.</a:t>
            </a:r>
          </a:p>
          <a:p>
            <a:pPr algn="ctr"/>
            <a:r>
              <a:rPr lang="ru-RU" b="1" dirty="0" smtClean="0">
                <a:ln/>
                <a:solidFill>
                  <a:schemeClr val="accent3"/>
                </a:solidFill>
                <a:latin typeface="Times New Roman" pitchFamily="18" charset="0"/>
                <a:cs typeface="Times New Roman" pitchFamily="18" charset="0"/>
              </a:rPr>
              <a:t>Медалью «За отвагу» 29.07.1945г.</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357158" y="500042"/>
            <a:ext cx="6888424" cy="4308872"/>
          </a:xfrm>
          <a:prstGeom prst="rect">
            <a:avLst/>
          </a:prstGeom>
        </p:spPr>
        <p:txBody>
          <a:bodyPr wrap="none">
            <a:spAutoFit/>
          </a:bodyPr>
          <a:lstStyle/>
          <a:p>
            <a:pPr algn="ctr"/>
            <a:r>
              <a:rPr lang="ru-RU" sz="4400" b="1" dirty="0" err="1" smtClean="0">
                <a:ln/>
                <a:solidFill>
                  <a:schemeClr val="accent3"/>
                </a:solidFill>
                <a:latin typeface="Times New Roman" pitchFamily="18" charset="0"/>
                <a:cs typeface="Times New Roman" pitchFamily="18" charset="0"/>
              </a:rPr>
              <a:t>Спирин</a:t>
            </a:r>
            <a:r>
              <a:rPr lang="ru-RU" sz="4400" b="1" dirty="0" smtClean="0">
                <a:ln/>
                <a:solidFill>
                  <a:schemeClr val="accent3"/>
                </a:solidFill>
                <a:latin typeface="Times New Roman" pitchFamily="18" charset="0"/>
                <a:cs typeface="Times New Roman" pitchFamily="18" charset="0"/>
              </a:rPr>
              <a:t> Иван Васильевич</a:t>
            </a:r>
          </a:p>
          <a:p>
            <a:pPr algn="ctr"/>
            <a:r>
              <a:rPr lang="ru-RU" b="1" dirty="0" smtClean="0">
                <a:ln/>
                <a:solidFill>
                  <a:schemeClr val="accent3"/>
                </a:solidFill>
                <a:latin typeface="Times New Roman" pitchFamily="18" charset="0"/>
                <a:cs typeface="Times New Roman" pitchFamily="18" charset="0"/>
              </a:rPr>
              <a:t>1922г.р.</a:t>
            </a:r>
          </a:p>
          <a:p>
            <a:pPr algn="ctr"/>
            <a:r>
              <a:rPr lang="ru-RU" b="1" dirty="0" smtClean="0">
                <a:ln/>
                <a:solidFill>
                  <a:schemeClr val="accent3"/>
                </a:solidFill>
                <a:latin typeface="Times New Roman" pitchFamily="18" charset="0"/>
                <a:cs typeface="Times New Roman" pitchFamily="18" charset="0"/>
              </a:rPr>
              <a:t>Лейтенант</a:t>
            </a:r>
          </a:p>
          <a:p>
            <a:pPr algn="ctr"/>
            <a:r>
              <a:rPr lang="ru-RU" b="1" dirty="0" smtClean="0">
                <a:ln/>
                <a:solidFill>
                  <a:schemeClr val="accent3"/>
                </a:solidFill>
                <a:latin typeface="Times New Roman" pitchFamily="18" charset="0"/>
                <a:cs typeface="Times New Roman" pitchFamily="18" charset="0"/>
              </a:rPr>
              <a:t>Призван на фронт 13.07.1941г</a:t>
            </a:r>
          </a:p>
          <a:p>
            <a:pPr algn="ctr"/>
            <a:r>
              <a:rPr lang="ru-RU" b="1" dirty="0" smtClean="0">
                <a:ln/>
                <a:solidFill>
                  <a:schemeClr val="accent3"/>
                </a:solidFill>
                <a:latin typeface="Times New Roman" pitchFamily="18" charset="0"/>
                <a:cs typeface="Times New Roman" pitchFamily="18" charset="0"/>
              </a:rPr>
              <a:t>Награжден</a:t>
            </a:r>
          </a:p>
          <a:p>
            <a:pPr algn="ctr"/>
            <a:r>
              <a:rPr lang="ru-RU" sz="2000" b="1" dirty="0" smtClean="0">
                <a:solidFill>
                  <a:srgbClr val="C00000"/>
                </a:solidFill>
                <a:latin typeface="Times New Roman" pitchFamily="18" charset="0"/>
                <a:cs typeface="Times New Roman" pitchFamily="18" charset="0"/>
              </a:rPr>
              <a:t>Орденом Александра Невского</a:t>
            </a:r>
          </a:p>
          <a:p>
            <a:pPr algn="ctr"/>
            <a:r>
              <a:rPr lang="ru-RU" sz="2000" b="1" dirty="0" smtClean="0">
                <a:solidFill>
                  <a:srgbClr val="C00000"/>
                </a:solidFill>
                <a:latin typeface="Times New Roman" pitchFamily="18" charset="0"/>
                <a:cs typeface="Times New Roman" pitchFamily="18" charset="0"/>
              </a:rPr>
              <a:t> </a:t>
            </a:r>
          </a:p>
          <a:p>
            <a:pPr algn="ctr"/>
            <a:r>
              <a:rPr lang="ru-RU" sz="2000" b="1" dirty="0" smtClean="0">
                <a:solidFill>
                  <a:srgbClr val="C00000"/>
                </a:solidFill>
                <a:latin typeface="Times New Roman" pitchFamily="18" charset="0"/>
                <a:cs typeface="Times New Roman" pitchFamily="18" charset="0"/>
              </a:rPr>
              <a:t>Орденом Отечественной войны I степени</a:t>
            </a:r>
          </a:p>
          <a:p>
            <a:pPr algn="ctr"/>
            <a:r>
              <a:rPr lang="ru-RU" sz="2000" b="1" dirty="0" smtClean="0">
                <a:solidFill>
                  <a:srgbClr val="C00000"/>
                </a:solidFill>
                <a:latin typeface="Times New Roman" pitchFamily="18" charset="0"/>
                <a:cs typeface="Times New Roman" pitchFamily="18" charset="0"/>
              </a:rPr>
              <a:t> </a:t>
            </a:r>
          </a:p>
          <a:p>
            <a:pPr algn="ctr"/>
            <a:r>
              <a:rPr lang="ru-RU" sz="2000" b="1" dirty="0" smtClean="0">
                <a:solidFill>
                  <a:srgbClr val="C00000"/>
                </a:solidFill>
                <a:latin typeface="Times New Roman" pitchFamily="18" charset="0"/>
                <a:cs typeface="Times New Roman" pitchFamily="18" charset="0"/>
              </a:rPr>
              <a:t>Орденом Красной Звезды</a:t>
            </a:r>
          </a:p>
          <a:p>
            <a:pPr algn="ctr"/>
            <a:r>
              <a:rPr lang="ru-RU" sz="2000" b="1" dirty="0" smtClean="0">
                <a:solidFill>
                  <a:srgbClr val="C00000"/>
                </a:solidFill>
                <a:latin typeface="Times New Roman" pitchFamily="18" charset="0"/>
                <a:cs typeface="Times New Roman" pitchFamily="18" charset="0"/>
              </a:rPr>
              <a:t> </a:t>
            </a:r>
          </a:p>
          <a:p>
            <a:pPr algn="ctr"/>
            <a:r>
              <a:rPr lang="ru-RU" sz="2000" b="1" dirty="0" smtClean="0">
                <a:solidFill>
                  <a:srgbClr val="C00000"/>
                </a:solidFill>
                <a:latin typeface="Times New Roman" pitchFamily="18" charset="0"/>
                <a:cs typeface="Times New Roman" pitchFamily="18" charset="0"/>
              </a:rPr>
              <a:t>Орденом Красного Знамени</a:t>
            </a:r>
          </a:p>
          <a:p>
            <a:pPr algn="ctr"/>
            <a:endParaRPr lang="ru-RU" b="1" dirty="0" smtClean="0">
              <a:ln/>
              <a:solidFill>
                <a:schemeClr val="accent3"/>
              </a:solidFill>
              <a:latin typeface="Times New Roman" pitchFamily="18" charset="0"/>
              <a:cs typeface="Times New Roman" pitchFamily="18" charset="0"/>
            </a:endParaRPr>
          </a:p>
        </p:txBody>
      </p:sp>
      <p:pic>
        <p:nvPicPr>
          <p:cNvPr id="4" name="Picture 2"/>
          <p:cNvPicPr/>
          <p:nvPr/>
        </p:nvPicPr>
        <p:blipFill>
          <a:blip r:embed="rId3" cstate="print">
            <a:extLst>
              <a:ext uri="{28A0092B-C50C-407E-A947-70E740481C1C}"/>
            </a:extLst>
          </a:blip>
          <a:srcRect l="4691" t="18942" r="59877" b="34300"/>
          <a:stretch>
            <a:fillRect/>
          </a:stretch>
        </p:blipFill>
        <p:spPr bwMode="auto">
          <a:xfrm>
            <a:off x="642910" y="4572008"/>
            <a:ext cx="2214578" cy="1857364"/>
          </a:xfrm>
          <a:prstGeom prst="rect">
            <a:avLst/>
          </a:prstGeom>
          <a:noFill/>
        </p:spPr>
      </p:pic>
      <p:pic>
        <p:nvPicPr>
          <p:cNvPr id="5" name="Picture 3"/>
          <p:cNvPicPr/>
          <p:nvPr/>
        </p:nvPicPr>
        <p:blipFill>
          <a:blip r:embed="rId4" cstate="print">
            <a:extLst>
              <a:ext uri="{28A0092B-C50C-407E-A947-70E740481C1C}"/>
            </a:extLst>
          </a:blip>
          <a:srcRect l="4933" t="13906" r="61614" b="40076"/>
          <a:stretch>
            <a:fillRect/>
          </a:stretch>
        </p:blipFill>
        <p:spPr bwMode="auto">
          <a:xfrm>
            <a:off x="2786050" y="4572008"/>
            <a:ext cx="2000264" cy="1857388"/>
          </a:xfrm>
          <a:prstGeom prst="rect">
            <a:avLst/>
          </a:prstGeom>
          <a:noFill/>
        </p:spPr>
      </p:pic>
      <p:pic>
        <p:nvPicPr>
          <p:cNvPr id="6" name="Picture 4"/>
          <p:cNvPicPr/>
          <p:nvPr/>
        </p:nvPicPr>
        <p:blipFill>
          <a:blip r:embed="rId5" cstate="print">
            <a:extLst>
              <a:ext uri="{28A0092B-C50C-407E-A947-70E740481C1C}"/>
            </a:extLst>
          </a:blip>
          <a:srcRect l="5561" t="10214" r="56973" b="41362"/>
          <a:stretch>
            <a:fillRect/>
          </a:stretch>
        </p:blipFill>
        <p:spPr bwMode="auto">
          <a:xfrm>
            <a:off x="4714876" y="4572008"/>
            <a:ext cx="1857388" cy="1871650"/>
          </a:xfrm>
          <a:prstGeom prst="rect">
            <a:avLst/>
          </a:prstGeom>
          <a:noFill/>
        </p:spPr>
      </p:pic>
      <p:pic>
        <p:nvPicPr>
          <p:cNvPr id="7" name="Picture 5"/>
          <p:cNvPicPr/>
          <p:nvPr/>
        </p:nvPicPr>
        <p:blipFill>
          <a:blip r:embed="rId6" cstate="print">
            <a:extLst>
              <a:ext uri="{28A0092B-C50C-407E-A947-70E740481C1C}"/>
            </a:extLst>
          </a:blip>
          <a:srcRect l="16956" t="14086" r="52598" b="38198"/>
          <a:stretch>
            <a:fillRect/>
          </a:stretch>
        </p:blipFill>
        <p:spPr bwMode="auto">
          <a:xfrm>
            <a:off x="6572264" y="4572008"/>
            <a:ext cx="1785950" cy="1866888"/>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9e9a5cd4aa801a3c85359bce7afbea0e-V.jpg"/>
          <p:cNvPicPr>
            <a:picLocks noChangeAspect="1"/>
          </p:cNvPicPr>
          <p:nvPr/>
        </p:nvPicPr>
        <p:blipFill>
          <a:blip r:embed="rId3"/>
          <a:stretch>
            <a:fillRect/>
          </a:stretch>
        </p:blipFill>
        <p:spPr>
          <a:xfrm>
            <a:off x="2714612" y="428604"/>
            <a:ext cx="3143250" cy="4572032"/>
          </a:xfrm>
          <a:prstGeom prst="rect">
            <a:avLst/>
          </a:prstGeom>
        </p:spPr>
      </p:pic>
      <p:sp>
        <p:nvSpPr>
          <p:cNvPr id="6" name="Прямоугольник 5"/>
          <p:cNvSpPr/>
          <p:nvPr/>
        </p:nvSpPr>
        <p:spPr>
          <a:xfrm>
            <a:off x="571472" y="5072074"/>
            <a:ext cx="8162235" cy="769441"/>
          </a:xfrm>
          <a:prstGeom prst="rect">
            <a:avLst/>
          </a:prstGeom>
        </p:spPr>
        <p:txBody>
          <a:bodyPr wrap="none">
            <a:spAutoFit/>
          </a:bodyPr>
          <a:lstStyle/>
          <a:p>
            <a:pPr algn="ctr"/>
            <a:r>
              <a:rPr lang="ru-RU" sz="4400" b="1" dirty="0" smtClean="0">
                <a:ln/>
                <a:solidFill>
                  <a:schemeClr val="accent3"/>
                </a:solidFill>
                <a:latin typeface="Times New Roman" pitchFamily="18" charset="0"/>
                <a:cs typeface="Times New Roman" pitchFamily="18" charset="0"/>
              </a:rPr>
              <a:t>Старостин Андрей Васильевич</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26.jpg"/>
          <p:cNvPicPr>
            <a:picLocks noGrp="1" noChangeAspect="1"/>
          </p:cNvPicPr>
          <p:nvPr>
            <p:ph idx="1"/>
          </p:nvPr>
        </p:nvPicPr>
        <p:blipFill>
          <a:blip r:embed="rId2"/>
          <a:stretch>
            <a:fillRect/>
          </a:stretch>
        </p:blipFill>
        <p:spPr>
          <a:xfrm>
            <a:off x="3615201" y="1447800"/>
            <a:ext cx="3139148"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26.jpg"/>
          <p:cNvPicPr>
            <a:picLocks noChangeAspect="1"/>
          </p:cNvPicPr>
          <p:nvPr/>
        </p:nvPicPr>
        <p:blipFill>
          <a:blip r:embed="rId2"/>
          <a:stretch>
            <a:fillRect/>
          </a:stretch>
        </p:blipFill>
        <p:spPr>
          <a:xfrm>
            <a:off x="2786050" y="428604"/>
            <a:ext cx="3176541" cy="4857784"/>
          </a:xfrm>
          <a:prstGeom prst="rect">
            <a:avLst/>
          </a:prstGeom>
        </p:spPr>
      </p:pic>
      <p:sp>
        <p:nvSpPr>
          <p:cNvPr id="8" name="Прямоугольник 7"/>
          <p:cNvSpPr/>
          <p:nvPr/>
        </p:nvSpPr>
        <p:spPr>
          <a:xfrm>
            <a:off x="571472" y="5143512"/>
            <a:ext cx="8302208" cy="1138773"/>
          </a:xfrm>
          <a:prstGeom prst="rect">
            <a:avLst/>
          </a:prstGeom>
        </p:spPr>
        <p:txBody>
          <a:bodyPr wrap="none">
            <a:spAutoFit/>
          </a:bodyPr>
          <a:lstStyle/>
          <a:p>
            <a:pPr algn="ctr"/>
            <a:r>
              <a:rPr lang="ru-RU" sz="4400" b="1" dirty="0" err="1" smtClean="0">
                <a:ln/>
                <a:solidFill>
                  <a:schemeClr val="accent3"/>
                </a:solidFill>
                <a:latin typeface="Times New Roman" pitchFamily="18" charset="0"/>
                <a:cs typeface="Times New Roman" pitchFamily="18" charset="0"/>
              </a:rPr>
              <a:t>Стенякин</a:t>
            </a:r>
            <a:r>
              <a:rPr lang="ru-RU" sz="4400" b="1" dirty="0" smtClean="0">
                <a:ln/>
                <a:solidFill>
                  <a:schemeClr val="accent3"/>
                </a:solidFill>
                <a:latin typeface="Times New Roman" pitchFamily="18" charset="0"/>
                <a:cs typeface="Times New Roman" pitchFamily="18" charset="0"/>
              </a:rPr>
              <a:t> Владимир  Павлович</a:t>
            </a:r>
          </a:p>
          <a:p>
            <a:pPr algn="ctr"/>
            <a:r>
              <a:rPr lang="ru-RU" sz="2400" b="1" dirty="0" smtClean="0">
                <a:ln/>
                <a:solidFill>
                  <a:schemeClr val="accent3"/>
                </a:solidFill>
                <a:latin typeface="Times New Roman" pitchFamily="18" charset="0"/>
                <a:cs typeface="Times New Roman" pitchFamily="18" charset="0"/>
              </a:rPr>
              <a:t>15.08.1925г.</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Рисунок 3" descr="s1200 (1).jpg"/>
          <p:cNvPicPr>
            <a:picLocks noChangeAspect="1"/>
          </p:cNvPicPr>
          <p:nvPr/>
        </p:nvPicPr>
        <p:blipFill>
          <a:blip r:embed="rId2"/>
          <a:stretch>
            <a:fillRect/>
          </a:stretch>
        </p:blipFill>
        <p:spPr>
          <a:xfrm>
            <a:off x="0" y="0"/>
            <a:ext cx="9144000" cy="6858000"/>
          </a:xfrm>
          <a:prstGeom prst="rect">
            <a:avLst/>
          </a:prstGeom>
        </p:spPr>
      </p:pic>
      <p:sp>
        <p:nvSpPr>
          <p:cNvPr id="5" name="Прямоугольник 4"/>
          <p:cNvSpPr/>
          <p:nvPr/>
        </p:nvSpPr>
        <p:spPr>
          <a:xfrm>
            <a:off x="500034" y="500042"/>
            <a:ext cx="6786610" cy="4247317"/>
          </a:xfrm>
          <a:prstGeom prst="rect">
            <a:avLst/>
          </a:prstGeom>
        </p:spPr>
        <p:txBody>
          <a:bodyPr wrap="square">
            <a:spAutoFit/>
          </a:bodyPr>
          <a:lstStyle/>
          <a:p>
            <a:pPr algn="just"/>
            <a:r>
              <a:rPr lang="ru-RU" b="1" dirty="0" smtClean="0">
                <a:ln/>
                <a:solidFill>
                  <a:schemeClr val="accent3"/>
                </a:solidFill>
                <a:latin typeface="Times New Roman" pitchFamily="18" charset="0"/>
                <a:cs typeface="Times New Roman" pitchFamily="18" charset="0"/>
              </a:rPr>
              <a:t>   Владимир Павлович 16 декабря 1942 был призван в армию </a:t>
            </a:r>
          </a:p>
          <a:p>
            <a:pPr algn="just"/>
            <a:r>
              <a:rPr lang="ru-RU" b="1" dirty="0" err="1" smtClean="0">
                <a:ln/>
                <a:solidFill>
                  <a:schemeClr val="accent3"/>
                </a:solidFill>
                <a:latin typeface="Times New Roman" pitchFamily="18" charset="0"/>
                <a:cs typeface="Times New Roman" pitchFamily="18" charset="0"/>
              </a:rPr>
              <a:t>Чембарским</a:t>
            </a:r>
            <a:r>
              <a:rPr lang="ru-RU" b="1" dirty="0" smtClean="0">
                <a:ln/>
                <a:solidFill>
                  <a:schemeClr val="accent3"/>
                </a:solidFill>
                <a:latin typeface="Times New Roman" pitchFamily="18" charset="0"/>
                <a:cs typeface="Times New Roman" pitchFamily="18" charset="0"/>
              </a:rPr>
              <a:t> военкоматом. Курс молодого бойца проходил в городе Инза Ульяновской области 4ое окружное снайперское училище. На фронт отправили в первых числах 1943 года снайпером на 1ый Украинский фронт  305 Белгородская дивизия, 1004 стрелковый полк, под городом Харьковом. После Харькова была переправа через реку Днепр под </a:t>
            </a:r>
            <a:r>
              <a:rPr lang="ru-RU" b="1" dirty="0" err="1" smtClean="0">
                <a:ln/>
                <a:solidFill>
                  <a:schemeClr val="accent3"/>
                </a:solidFill>
                <a:latin typeface="Times New Roman" pitchFamily="18" charset="0"/>
                <a:cs typeface="Times New Roman" pitchFamily="18" charset="0"/>
              </a:rPr>
              <a:t>Киевовом</a:t>
            </a:r>
            <a:r>
              <a:rPr lang="ru-RU" b="1" dirty="0" smtClean="0">
                <a:ln/>
                <a:solidFill>
                  <a:schemeClr val="accent3"/>
                </a:solidFill>
                <a:latin typeface="Times New Roman" pitchFamily="18" charset="0"/>
                <a:cs typeface="Times New Roman" pitchFamily="18" charset="0"/>
              </a:rPr>
              <a:t>, потом Житомир, Белая Церковь.  После ранения и госпиталя был отправлен в </a:t>
            </a:r>
            <a:r>
              <a:rPr lang="ru-RU" b="1" dirty="0" err="1" smtClean="0">
                <a:ln/>
                <a:solidFill>
                  <a:schemeClr val="accent3"/>
                </a:solidFill>
                <a:latin typeface="Times New Roman" pitchFamily="18" charset="0"/>
                <a:cs typeface="Times New Roman" pitchFamily="18" charset="0"/>
              </a:rPr>
              <a:t>Камене-Подольск</a:t>
            </a:r>
            <a:r>
              <a:rPr lang="ru-RU" b="1" dirty="0" smtClean="0">
                <a:ln/>
                <a:solidFill>
                  <a:schemeClr val="accent3"/>
                </a:solidFill>
                <a:latin typeface="Times New Roman" pitchFamily="18" charset="0"/>
                <a:cs typeface="Times New Roman" pitchFamily="18" charset="0"/>
              </a:rPr>
              <a:t>. Потом были Винница, Польша. В 1944 году у реки Вислы был ранен в легкое,  при вывозе в госпиталь получил ранение в ногу. После госпиталя был комиссован.</a:t>
            </a:r>
          </a:p>
          <a:p>
            <a:pPr algn="ctr"/>
            <a:r>
              <a:rPr lang="ru-RU" b="1" dirty="0" smtClean="0">
                <a:ln/>
                <a:solidFill>
                  <a:schemeClr val="accent3"/>
                </a:solidFill>
                <a:latin typeface="Times New Roman" pitchFamily="18" charset="0"/>
                <a:cs typeface="Times New Roman" pitchFamily="18" charset="0"/>
              </a:rPr>
              <a:t>Награжден</a:t>
            </a:r>
          </a:p>
          <a:p>
            <a:pPr algn="ctr"/>
            <a:r>
              <a:rPr lang="ru-RU" b="1" dirty="0" smtClean="0">
                <a:ln/>
                <a:solidFill>
                  <a:schemeClr val="accent3"/>
                </a:solidFill>
                <a:latin typeface="Times New Roman" pitchFamily="18" charset="0"/>
                <a:cs typeface="Times New Roman" pitchFamily="18" charset="0"/>
              </a:rPr>
              <a:t>Медалью «За боевые заслуги»</a:t>
            </a:r>
          </a:p>
          <a:p>
            <a:pPr algn="ctr"/>
            <a:r>
              <a:rPr lang="ru-RU" b="1" dirty="0" smtClean="0">
                <a:ln/>
                <a:solidFill>
                  <a:schemeClr val="accent3"/>
                </a:solidFill>
                <a:latin typeface="Times New Roman" pitchFamily="18" charset="0"/>
                <a:cs typeface="Times New Roman" pitchFamily="18" charset="0"/>
              </a:rPr>
              <a:t>Орденом Отечественной войны </a:t>
            </a:r>
            <a:r>
              <a:rPr lang="en-US" b="1" dirty="0" smtClean="0">
                <a:ln/>
                <a:solidFill>
                  <a:schemeClr val="accent3"/>
                </a:solidFill>
                <a:latin typeface="Times New Roman" pitchFamily="18" charset="0"/>
                <a:cs typeface="Times New Roman" pitchFamily="18" charset="0"/>
              </a:rPr>
              <a:t>I</a:t>
            </a:r>
            <a:r>
              <a:rPr lang="ru-RU" b="1" dirty="0" smtClean="0">
                <a:ln/>
                <a:solidFill>
                  <a:schemeClr val="accent3"/>
                </a:solidFill>
                <a:latin typeface="Times New Roman" pitchFamily="18" charset="0"/>
                <a:cs typeface="Times New Roman" pitchFamily="18" charset="0"/>
              </a:rPr>
              <a:t> степени</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614801652322a72bb810b88f4c50c745-V.jpg"/>
          <p:cNvPicPr>
            <a:picLocks noChangeAspect="1"/>
          </p:cNvPicPr>
          <p:nvPr/>
        </p:nvPicPr>
        <p:blipFill>
          <a:blip r:embed="rId3"/>
          <a:stretch>
            <a:fillRect/>
          </a:stretch>
        </p:blipFill>
        <p:spPr>
          <a:xfrm>
            <a:off x="2714612" y="428604"/>
            <a:ext cx="3786214" cy="4572032"/>
          </a:xfrm>
          <a:prstGeom prst="rect">
            <a:avLst/>
          </a:prstGeom>
        </p:spPr>
      </p:pic>
      <p:sp>
        <p:nvSpPr>
          <p:cNvPr id="4" name="Прямоугольник 3"/>
          <p:cNvSpPr/>
          <p:nvPr/>
        </p:nvSpPr>
        <p:spPr>
          <a:xfrm>
            <a:off x="857224" y="4929198"/>
            <a:ext cx="7879208" cy="1046440"/>
          </a:xfrm>
          <a:prstGeom prst="rect">
            <a:avLst/>
          </a:prstGeom>
        </p:spPr>
        <p:txBody>
          <a:bodyPr wrap="none">
            <a:spAutoFit/>
          </a:bodyPr>
          <a:lstStyle/>
          <a:p>
            <a:r>
              <a:rPr lang="ru-RU" sz="4400" b="1" dirty="0" err="1" smtClean="0">
                <a:ln/>
                <a:solidFill>
                  <a:schemeClr val="accent3"/>
                </a:solidFill>
                <a:latin typeface="Times New Roman" pitchFamily="18" charset="0"/>
                <a:cs typeface="Times New Roman" pitchFamily="18" charset="0"/>
              </a:rPr>
              <a:t>Стульников</a:t>
            </a:r>
            <a:r>
              <a:rPr lang="ru-RU" sz="4400" b="1" dirty="0" smtClean="0">
                <a:ln/>
                <a:solidFill>
                  <a:schemeClr val="accent3"/>
                </a:solidFill>
                <a:latin typeface="Times New Roman" pitchFamily="18" charset="0"/>
                <a:cs typeface="Times New Roman" pitchFamily="18" charset="0"/>
              </a:rPr>
              <a:t> Ефим Семенович</a:t>
            </a:r>
          </a:p>
          <a:p>
            <a:pPr algn="ctr"/>
            <a:r>
              <a:rPr lang="ru-RU" b="1" dirty="0" smtClean="0">
                <a:ln/>
                <a:solidFill>
                  <a:schemeClr val="accent3"/>
                </a:solidFill>
                <a:latin typeface="Times New Roman" pitchFamily="18" charset="0"/>
                <a:cs typeface="Times New Roman" pitchFamily="18" charset="0"/>
              </a:rPr>
              <a:t>Погиб под Сталинградом в 1942г.</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Picture 3"/>
          <p:cNvPicPr/>
          <p:nvPr/>
        </p:nvPicPr>
        <p:blipFill>
          <a:blip r:embed="rId3">
            <a:extLst>
              <a:ext uri="{28A0092B-C50C-407E-A947-70E740481C1C}"/>
            </a:extLst>
          </a:blip>
          <a:srcRect l="7019" t="16288" r="55242" b="14015"/>
          <a:stretch>
            <a:fillRect/>
          </a:stretch>
        </p:blipFill>
        <p:spPr bwMode="auto">
          <a:xfrm>
            <a:off x="3000364" y="214290"/>
            <a:ext cx="3357586" cy="4643470"/>
          </a:xfrm>
          <a:prstGeom prst="rect">
            <a:avLst/>
          </a:prstGeom>
          <a:noFill/>
        </p:spPr>
      </p:pic>
      <p:sp>
        <p:nvSpPr>
          <p:cNvPr id="4" name="Прямоугольник 3"/>
          <p:cNvSpPr/>
          <p:nvPr/>
        </p:nvSpPr>
        <p:spPr>
          <a:xfrm>
            <a:off x="928662" y="4714884"/>
            <a:ext cx="7492949" cy="1815882"/>
          </a:xfrm>
          <a:prstGeom prst="rect">
            <a:avLst/>
          </a:prstGeom>
        </p:spPr>
        <p:txBody>
          <a:bodyPr wrap="none">
            <a:spAutoFit/>
          </a:bodyPr>
          <a:lstStyle/>
          <a:p>
            <a:pPr algn="ctr"/>
            <a:r>
              <a:rPr lang="ru-RU" sz="4000" b="1" dirty="0" smtClean="0">
                <a:ln/>
                <a:solidFill>
                  <a:schemeClr val="accent3"/>
                </a:solidFill>
                <a:latin typeface="Times New Roman" pitchFamily="18" charset="0"/>
                <a:cs typeface="Times New Roman" pitchFamily="18" charset="0"/>
              </a:rPr>
              <a:t>Решетов Григорий Николаевич</a:t>
            </a:r>
          </a:p>
          <a:p>
            <a:pPr algn="ctr"/>
            <a:r>
              <a:rPr lang="ru-RU" b="1" dirty="0" smtClean="0">
                <a:ln/>
                <a:solidFill>
                  <a:schemeClr val="accent3"/>
                </a:solidFill>
                <a:latin typeface="Times New Roman" pitchFamily="18" charset="0"/>
                <a:cs typeface="Times New Roman" pitchFamily="18" charset="0"/>
              </a:rPr>
              <a:t>1911г.р. </a:t>
            </a:r>
          </a:p>
          <a:p>
            <a:pPr algn="ctr"/>
            <a:r>
              <a:rPr lang="ru-RU" b="1" dirty="0" smtClean="0">
                <a:ln/>
                <a:solidFill>
                  <a:schemeClr val="accent3"/>
                </a:solidFill>
                <a:latin typeface="Times New Roman" pitchFamily="18" charset="0"/>
                <a:cs typeface="Times New Roman" pitchFamily="18" charset="0"/>
              </a:rPr>
              <a:t>Награжден Орденом Отечественной войны</a:t>
            </a:r>
            <a:r>
              <a:rPr lang="en-US" b="1" dirty="0" smtClean="0">
                <a:ln/>
                <a:solidFill>
                  <a:schemeClr val="accent3"/>
                </a:solidFill>
                <a:latin typeface="Times New Roman" pitchFamily="18" charset="0"/>
                <a:cs typeface="Times New Roman" pitchFamily="18" charset="0"/>
              </a:rPr>
              <a:t> II</a:t>
            </a:r>
            <a:r>
              <a:rPr lang="ru-RU" b="1" dirty="0" smtClean="0">
                <a:ln/>
                <a:solidFill>
                  <a:schemeClr val="accent3"/>
                </a:solidFill>
                <a:latin typeface="Times New Roman" pitchFamily="18" charset="0"/>
                <a:cs typeface="Times New Roman" pitchFamily="18" charset="0"/>
              </a:rPr>
              <a:t> степени </a:t>
            </a:r>
          </a:p>
          <a:p>
            <a:pPr algn="ctr"/>
            <a:endParaRPr lang="ru-RU" b="1" dirty="0" smtClean="0">
              <a:ln/>
              <a:solidFill>
                <a:schemeClr val="accent3"/>
              </a:solidFill>
              <a:latin typeface="Times New Roman" pitchFamily="18" charset="0"/>
              <a:cs typeface="Times New Roman" pitchFamily="18" charset="0"/>
            </a:endParaRPr>
          </a:p>
          <a:p>
            <a:pPr algn="ctr"/>
            <a:endParaRPr lang="ru-RU" b="1" dirty="0" smtClean="0">
              <a:ln/>
              <a:solidFill>
                <a:schemeClr val="accent3"/>
              </a:solidFill>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d5abdc8fa3ae8ecd8910c3c22dce4037-V.jpg"/>
          <p:cNvPicPr>
            <a:picLocks noChangeAspect="1"/>
          </p:cNvPicPr>
          <p:nvPr/>
        </p:nvPicPr>
        <p:blipFill>
          <a:blip r:embed="rId3"/>
          <a:stretch>
            <a:fillRect/>
          </a:stretch>
        </p:blipFill>
        <p:spPr>
          <a:xfrm>
            <a:off x="2857488" y="285728"/>
            <a:ext cx="3918078" cy="4643470"/>
          </a:xfrm>
          <a:prstGeom prst="rect">
            <a:avLst/>
          </a:prstGeom>
        </p:spPr>
      </p:pic>
      <p:sp>
        <p:nvSpPr>
          <p:cNvPr id="4" name="Прямоугольник 3"/>
          <p:cNvSpPr/>
          <p:nvPr/>
        </p:nvSpPr>
        <p:spPr>
          <a:xfrm>
            <a:off x="500034" y="4857760"/>
            <a:ext cx="8233151" cy="1323439"/>
          </a:xfrm>
          <a:prstGeom prst="rect">
            <a:avLst/>
          </a:prstGeom>
        </p:spPr>
        <p:txBody>
          <a:bodyPr wrap="none">
            <a:spAutoFit/>
          </a:bodyPr>
          <a:lstStyle/>
          <a:p>
            <a:pPr algn="ctr"/>
            <a:r>
              <a:rPr lang="ru-RU" sz="4400" b="1" dirty="0" err="1" smtClean="0">
                <a:ln/>
                <a:solidFill>
                  <a:schemeClr val="accent3"/>
                </a:solidFill>
                <a:latin typeface="Times New Roman" pitchFamily="18" charset="0"/>
                <a:cs typeface="Times New Roman" pitchFamily="18" charset="0"/>
              </a:rPr>
              <a:t>Сухомлинов</a:t>
            </a:r>
            <a:r>
              <a:rPr lang="ru-RU" sz="4400" b="1" dirty="0" smtClean="0">
                <a:ln/>
                <a:solidFill>
                  <a:schemeClr val="accent3"/>
                </a:solidFill>
                <a:latin typeface="Times New Roman" pitchFamily="18" charset="0"/>
                <a:cs typeface="Times New Roman" pitchFamily="18" charset="0"/>
              </a:rPr>
              <a:t> Сергей </a:t>
            </a:r>
            <a:r>
              <a:rPr lang="ru-RU" sz="4400" b="1" dirty="0" err="1" smtClean="0">
                <a:ln/>
                <a:solidFill>
                  <a:schemeClr val="accent3"/>
                </a:solidFill>
                <a:latin typeface="Times New Roman" pitchFamily="18" charset="0"/>
                <a:cs typeface="Times New Roman" pitchFamily="18" charset="0"/>
              </a:rPr>
              <a:t>Нефедович</a:t>
            </a:r>
            <a:endParaRPr lang="ru-RU" sz="4400" b="1" dirty="0" smtClean="0">
              <a:ln/>
              <a:solidFill>
                <a:schemeClr val="accent3"/>
              </a:solidFill>
              <a:latin typeface="Times New Roman" pitchFamily="18" charset="0"/>
              <a:cs typeface="Times New Roman" pitchFamily="18" charset="0"/>
            </a:endParaRPr>
          </a:p>
          <a:p>
            <a:pPr algn="ctr"/>
            <a:r>
              <a:rPr lang="ru-RU" b="1" dirty="0" smtClean="0">
                <a:ln/>
                <a:solidFill>
                  <a:schemeClr val="accent3"/>
                </a:solidFill>
                <a:latin typeface="Times New Roman" pitchFamily="18" charset="0"/>
                <a:cs typeface="Times New Roman" pitchFamily="18" charset="0"/>
              </a:rPr>
              <a:t>1907г.р.</a:t>
            </a:r>
          </a:p>
          <a:p>
            <a:pPr algn="ctr"/>
            <a:r>
              <a:rPr lang="ru-RU" b="1" dirty="0" smtClean="0">
                <a:ln/>
                <a:solidFill>
                  <a:schemeClr val="accent3"/>
                </a:solidFill>
                <a:latin typeface="Times New Roman" pitchFamily="18" charset="0"/>
                <a:cs typeface="Times New Roman" pitchFamily="18" charset="0"/>
              </a:rPr>
              <a:t>Ст. </a:t>
            </a:r>
            <a:r>
              <a:rPr lang="ru-RU" b="1" dirty="0" err="1" smtClean="0">
                <a:ln/>
                <a:solidFill>
                  <a:schemeClr val="accent3"/>
                </a:solidFill>
                <a:latin typeface="Times New Roman" pitchFamily="18" charset="0"/>
                <a:cs typeface="Times New Roman" pitchFamily="18" charset="0"/>
              </a:rPr>
              <a:t>техник-лейтенат</a:t>
            </a:r>
            <a:endParaRPr lang="ru-RU" b="1" dirty="0" smtClean="0">
              <a:ln/>
              <a:solidFill>
                <a:schemeClr val="accent3"/>
              </a:solidFill>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1928794" y="214290"/>
            <a:ext cx="4667496" cy="1477328"/>
          </a:xfrm>
          <a:prstGeom prst="rect">
            <a:avLst/>
          </a:prstGeom>
        </p:spPr>
        <p:txBody>
          <a:bodyPr wrap="none">
            <a:spAutoFit/>
          </a:bodyPr>
          <a:lstStyle/>
          <a:p>
            <a:pPr algn="ctr"/>
            <a:r>
              <a:rPr lang="ru-RU" b="1" dirty="0" smtClean="0">
                <a:ln/>
                <a:solidFill>
                  <a:schemeClr val="accent3"/>
                </a:solidFill>
                <a:latin typeface="Times New Roman" pitchFamily="18" charset="0"/>
                <a:cs typeface="Times New Roman" pitchFamily="18" charset="0"/>
              </a:rPr>
              <a:t>Награжден</a:t>
            </a:r>
            <a:r>
              <a:rPr lang="ru-RU" b="1" dirty="0" smtClean="0">
                <a:solidFill>
                  <a:srgbClr val="C00000"/>
                </a:solidFill>
                <a:latin typeface="Times New Roman" pitchFamily="18" charset="0"/>
                <a:cs typeface="Times New Roman" pitchFamily="18" charset="0"/>
              </a:rPr>
              <a:t> </a:t>
            </a:r>
          </a:p>
          <a:p>
            <a:pPr algn="ctr"/>
            <a:r>
              <a:rPr lang="ru-RU" b="1" dirty="0" smtClean="0">
                <a:solidFill>
                  <a:srgbClr val="C00000"/>
                </a:solidFill>
                <a:latin typeface="Times New Roman" pitchFamily="18" charset="0"/>
                <a:cs typeface="Times New Roman" pitchFamily="18" charset="0"/>
              </a:rPr>
              <a:t>Медалью «За взятие Кенигсберга»</a:t>
            </a:r>
          </a:p>
          <a:p>
            <a:pPr algn="ctr"/>
            <a:r>
              <a:rPr lang="ru-RU" b="1" dirty="0" smtClean="0">
                <a:solidFill>
                  <a:srgbClr val="C00000"/>
                </a:solidFill>
                <a:latin typeface="Times New Roman" pitchFamily="18" charset="0"/>
                <a:cs typeface="Times New Roman" pitchFamily="18" charset="0"/>
              </a:rPr>
              <a:t>Медалью «За победу над Германией»</a:t>
            </a:r>
          </a:p>
          <a:p>
            <a:pPr algn="ctr"/>
            <a:r>
              <a:rPr lang="ru-RU" b="1" dirty="0" smtClean="0">
                <a:solidFill>
                  <a:srgbClr val="C00000"/>
                </a:solidFill>
                <a:latin typeface="Times New Roman" pitchFamily="18" charset="0"/>
                <a:cs typeface="Times New Roman" pitchFamily="18" charset="0"/>
              </a:rPr>
              <a:t> Орденом «Красной звезды»</a:t>
            </a:r>
          </a:p>
          <a:p>
            <a:pPr algn="ctr"/>
            <a:r>
              <a:rPr lang="ru-RU" b="1" dirty="0" smtClean="0">
                <a:solidFill>
                  <a:srgbClr val="C00000"/>
                </a:solidFill>
                <a:latin typeface="Times New Roman" pitchFamily="18" charset="0"/>
                <a:cs typeface="Times New Roman" pitchFamily="18" charset="0"/>
              </a:rPr>
              <a:t>Орденом Отечественной войны</a:t>
            </a:r>
            <a:r>
              <a:rPr lang="en-US" b="1" dirty="0" smtClean="0">
                <a:solidFill>
                  <a:srgbClr val="C00000"/>
                </a:solidFill>
                <a:latin typeface="Times New Roman" pitchFamily="18" charset="0"/>
                <a:cs typeface="Times New Roman" pitchFamily="18" charset="0"/>
              </a:rPr>
              <a:t> II</a:t>
            </a:r>
            <a:r>
              <a:rPr lang="ru-RU" b="1" dirty="0" smtClean="0">
                <a:solidFill>
                  <a:srgbClr val="C00000"/>
                </a:solidFill>
                <a:latin typeface="Times New Roman" pitchFamily="18" charset="0"/>
                <a:cs typeface="Times New Roman" pitchFamily="18" charset="0"/>
              </a:rPr>
              <a:t> степени.</a:t>
            </a:r>
            <a:endParaRPr lang="ru-RU" b="1" dirty="0">
              <a:solidFill>
                <a:srgbClr val="C00000"/>
              </a:solidFill>
              <a:latin typeface="Times New Roman" pitchFamily="18" charset="0"/>
              <a:cs typeface="Times New Roman" pitchFamily="18" charset="0"/>
            </a:endParaRPr>
          </a:p>
        </p:txBody>
      </p:sp>
      <p:pic>
        <p:nvPicPr>
          <p:cNvPr id="4" name="Рисунок 3" descr="IMG-9ccf6e4be617920eec6593ed086a2eeb-V.jpg"/>
          <p:cNvPicPr>
            <a:picLocks noChangeAspect="1"/>
          </p:cNvPicPr>
          <p:nvPr/>
        </p:nvPicPr>
        <p:blipFill>
          <a:blip r:embed="rId3"/>
          <a:stretch>
            <a:fillRect/>
          </a:stretch>
        </p:blipFill>
        <p:spPr>
          <a:xfrm>
            <a:off x="2786050" y="1714488"/>
            <a:ext cx="3247955" cy="4572032"/>
          </a:xfrm>
          <a:prstGeom prst="rect">
            <a:avLst/>
          </a:prstGeom>
        </p:spPr>
      </p:pic>
      <p:pic>
        <p:nvPicPr>
          <p:cNvPr id="5" name="Рисунок 4" descr="IMG-a660d32a5748d29eabcaa2a7b5c7342c-V.jpg"/>
          <p:cNvPicPr>
            <a:picLocks noChangeAspect="1"/>
          </p:cNvPicPr>
          <p:nvPr/>
        </p:nvPicPr>
        <p:blipFill>
          <a:blip r:embed="rId4"/>
          <a:stretch>
            <a:fillRect/>
          </a:stretch>
        </p:blipFill>
        <p:spPr>
          <a:xfrm>
            <a:off x="500034" y="2500306"/>
            <a:ext cx="1924050" cy="1943100"/>
          </a:xfrm>
          <a:prstGeom prst="rect">
            <a:avLst/>
          </a:prstGeom>
        </p:spPr>
      </p:pic>
      <p:pic>
        <p:nvPicPr>
          <p:cNvPr id="7" name="Рисунок 6" descr="IMG-a660d32a5748d29eabcaa2a7b5c7342c-V.jpg"/>
          <p:cNvPicPr>
            <a:picLocks noChangeAspect="1"/>
          </p:cNvPicPr>
          <p:nvPr/>
        </p:nvPicPr>
        <p:blipFill>
          <a:blip r:embed="rId4"/>
          <a:stretch>
            <a:fillRect/>
          </a:stretch>
        </p:blipFill>
        <p:spPr>
          <a:xfrm>
            <a:off x="6715140" y="2571744"/>
            <a:ext cx="1924050" cy="1943100"/>
          </a:xfrm>
          <a:prstGeom prst="rect">
            <a:avLst/>
          </a:prstGeom>
        </p:spPr>
      </p:pic>
      <p:sp>
        <p:nvSpPr>
          <p:cNvPr id="8" name="Прямоугольник 7"/>
          <p:cNvSpPr/>
          <p:nvPr/>
        </p:nvSpPr>
        <p:spPr>
          <a:xfrm>
            <a:off x="785786" y="4572008"/>
            <a:ext cx="1314847" cy="369332"/>
          </a:xfrm>
          <a:prstGeom prst="rect">
            <a:avLst/>
          </a:prstGeom>
        </p:spPr>
        <p:txBody>
          <a:bodyPr wrap="none">
            <a:spAutoFit/>
          </a:bodyPr>
          <a:lstStyle/>
          <a:p>
            <a:r>
              <a:rPr lang="ru-RU" b="1" dirty="0" smtClean="0">
                <a:ln/>
                <a:solidFill>
                  <a:schemeClr val="accent3"/>
                </a:solidFill>
                <a:latin typeface="Times New Roman" pitchFamily="18" charset="0"/>
                <a:cs typeface="Times New Roman" pitchFamily="18" charset="0"/>
              </a:rPr>
              <a:t>25.11.1944г</a:t>
            </a:r>
            <a:endParaRPr lang="ru-RU" dirty="0"/>
          </a:p>
        </p:txBody>
      </p:sp>
      <p:sp>
        <p:nvSpPr>
          <p:cNvPr id="9" name="Прямоугольник 8"/>
          <p:cNvSpPr/>
          <p:nvPr/>
        </p:nvSpPr>
        <p:spPr>
          <a:xfrm>
            <a:off x="7000892" y="4572008"/>
            <a:ext cx="1327608" cy="369332"/>
          </a:xfrm>
          <a:prstGeom prst="rect">
            <a:avLst/>
          </a:prstGeom>
        </p:spPr>
        <p:txBody>
          <a:bodyPr wrap="none">
            <a:spAutoFit/>
          </a:bodyPr>
          <a:lstStyle/>
          <a:p>
            <a:r>
              <a:rPr lang="ru-RU" b="1" dirty="0" smtClean="0">
                <a:ln/>
                <a:solidFill>
                  <a:schemeClr val="accent3"/>
                </a:solidFill>
                <a:latin typeface="Times New Roman" pitchFamily="18" charset="0"/>
                <a:cs typeface="Times New Roman" pitchFamily="18" charset="0"/>
              </a:rPr>
              <a:t>25.05.1945г</a:t>
            </a:r>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95c87a11baa64a01115e5e59184f61bf-V.jpg"/>
          <p:cNvPicPr>
            <a:picLocks noChangeAspect="1"/>
          </p:cNvPicPr>
          <p:nvPr/>
        </p:nvPicPr>
        <p:blipFill>
          <a:blip r:embed="rId3"/>
          <a:stretch>
            <a:fillRect/>
          </a:stretch>
        </p:blipFill>
        <p:spPr>
          <a:xfrm>
            <a:off x="2714612" y="500042"/>
            <a:ext cx="3419482" cy="4572032"/>
          </a:xfrm>
          <a:prstGeom prst="rect">
            <a:avLst/>
          </a:prstGeom>
        </p:spPr>
      </p:pic>
      <p:sp>
        <p:nvSpPr>
          <p:cNvPr id="8" name="Прямоугольник 7"/>
          <p:cNvSpPr/>
          <p:nvPr/>
        </p:nvSpPr>
        <p:spPr>
          <a:xfrm>
            <a:off x="1071538" y="5000636"/>
            <a:ext cx="7245381" cy="1754326"/>
          </a:xfrm>
          <a:prstGeom prst="rect">
            <a:avLst/>
          </a:prstGeom>
        </p:spPr>
        <p:txBody>
          <a:bodyPr wrap="none">
            <a:spAutoFit/>
          </a:bodyPr>
          <a:lstStyle/>
          <a:p>
            <a:r>
              <a:rPr lang="ru-RU" sz="4400" b="1" dirty="0" err="1" smtClean="0">
                <a:solidFill>
                  <a:srgbClr val="C00000"/>
                </a:solidFill>
                <a:latin typeface="Times New Roman" pitchFamily="18" charset="0"/>
                <a:cs typeface="Times New Roman" pitchFamily="18" charset="0"/>
              </a:rPr>
              <a:t>Темарцев</a:t>
            </a:r>
            <a:r>
              <a:rPr lang="ru-RU" sz="4400" b="1" dirty="0" smtClean="0">
                <a:solidFill>
                  <a:srgbClr val="C00000"/>
                </a:solidFill>
                <a:latin typeface="Times New Roman" pitchFamily="18" charset="0"/>
                <a:cs typeface="Times New Roman" pitchFamily="18" charset="0"/>
              </a:rPr>
              <a:t> Максим Кузьмич</a:t>
            </a:r>
          </a:p>
          <a:p>
            <a:pPr algn="ctr"/>
            <a:r>
              <a:rPr lang="ru-RU" sz="2000" b="1" dirty="0" smtClean="0">
                <a:solidFill>
                  <a:srgbClr val="C00000"/>
                </a:solidFill>
                <a:latin typeface="Times New Roman" pitchFamily="18" charset="0"/>
                <a:cs typeface="Times New Roman" pitchFamily="18" charset="0"/>
              </a:rPr>
              <a:t>27.01.1920г.-14.11.2015г.</a:t>
            </a:r>
          </a:p>
          <a:p>
            <a:r>
              <a:rPr lang="ru-RU" sz="4400" b="1" dirty="0" smtClean="0">
                <a:solidFill>
                  <a:srgbClr val="C00000"/>
                </a:solidFill>
                <a:latin typeface="Times New Roman" pitchFamily="18" charset="0"/>
                <a:cs typeface="Times New Roman" pitchFamily="18" charset="0"/>
              </a:rPr>
              <a:t> </a:t>
            </a:r>
            <a:endParaRPr lang="ru-RU" sz="4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571472" y="571480"/>
            <a:ext cx="6715172" cy="2308324"/>
          </a:xfrm>
          <a:prstGeom prst="rect">
            <a:avLst/>
          </a:prstGeom>
        </p:spPr>
        <p:txBody>
          <a:bodyPr wrap="square">
            <a:spAutoFit/>
          </a:bodyPr>
          <a:lstStyle/>
          <a:p>
            <a:r>
              <a:rPr lang="ru-RU" b="1" dirty="0" smtClean="0">
                <a:solidFill>
                  <a:srgbClr val="C00000"/>
                </a:solidFill>
                <a:latin typeface="Times New Roman" pitchFamily="18" charset="0"/>
                <a:cs typeface="Times New Roman" pitchFamily="18" charset="0"/>
              </a:rPr>
              <a:t>   Максим Кузьмич в декабре 1940г. Был принят на службу в 54-ый мотострелковый полк ефрейтором, где принял присягу 23 февраля 1941г. Прошел всю войну и был демобилизован 2 апреля 1948г.</a:t>
            </a:r>
          </a:p>
          <a:p>
            <a:pPr algn="ctr"/>
            <a:r>
              <a:rPr lang="ru-RU" b="1" dirty="0" smtClean="0">
                <a:solidFill>
                  <a:srgbClr val="C00000"/>
                </a:solidFill>
                <a:latin typeface="Times New Roman" pitchFamily="18" charset="0"/>
                <a:cs typeface="Times New Roman" pitchFamily="18" charset="0"/>
              </a:rPr>
              <a:t>Награжден </a:t>
            </a:r>
          </a:p>
          <a:p>
            <a:pPr algn="ctr"/>
            <a:r>
              <a:rPr lang="ru-RU" b="1" dirty="0" smtClean="0">
                <a:solidFill>
                  <a:srgbClr val="C00000"/>
                </a:solidFill>
                <a:latin typeface="Times New Roman" pitchFamily="18" charset="0"/>
                <a:cs typeface="Times New Roman" pitchFamily="18" charset="0"/>
              </a:rPr>
              <a:t>Орденом Отечественной войны </a:t>
            </a:r>
            <a:r>
              <a:rPr lang="en-US" b="1" dirty="0" smtClean="0">
                <a:solidFill>
                  <a:srgbClr val="C00000"/>
                </a:solidFill>
                <a:latin typeface="Times New Roman" pitchFamily="18" charset="0"/>
                <a:cs typeface="Times New Roman" pitchFamily="18" charset="0"/>
              </a:rPr>
              <a:t>II </a:t>
            </a:r>
            <a:r>
              <a:rPr lang="ru-RU" b="1" dirty="0" smtClean="0">
                <a:solidFill>
                  <a:srgbClr val="C00000"/>
                </a:solidFill>
                <a:latin typeface="Times New Roman" pitchFamily="18" charset="0"/>
                <a:cs typeface="Times New Roman" pitchFamily="18" charset="0"/>
              </a:rPr>
              <a:t>степени</a:t>
            </a:r>
          </a:p>
          <a:p>
            <a:pPr algn="ctr"/>
            <a:r>
              <a:rPr lang="ru-RU" b="1" dirty="0" smtClean="0">
                <a:solidFill>
                  <a:srgbClr val="C00000"/>
                </a:solidFill>
                <a:latin typeface="Times New Roman" pitchFamily="18" charset="0"/>
                <a:cs typeface="Times New Roman" pitchFamily="18" charset="0"/>
              </a:rPr>
              <a:t>Медалью «За победу над Германией»</a:t>
            </a:r>
          </a:p>
          <a:p>
            <a:pPr algn="ctr"/>
            <a:r>
              <a:rPr lang="ru-RU" b="1" dirty="0" smtClean="0">
                <a:solidFill>
                  <a:srgbClr val="C00000"/>
                </a:solidFill>
                <a:latin typeface="Times New Roman" pitchFamily="18" charset="0"/>
                <a:cs typeface="Times New Roman" pitchFamily="18" charset="0"/>
              </a:rPr>
              <a:t>Медалью Г.К. Жукова</a:t>
            </a:r>
            <a:endParaRPr lang="ru-RU" dirty="0"/>
          </a:p>
        </p:txBody>
      </p:sp>
      <p:pic>
        <p:nvPicPr>
          <p:cNvPr id="4" name="Рисунок 3" descr="IMG-95c87a11baa64a01115e5e59184f61bf-V.jpg"/>
          <p:cNvPicPr>
            <a:picLocks noChangeAspect="1"/>
          </p:cNvPicPr>
          <p:nvPr/>
        </p:nvPicPr>
        <p:blipFill>
          <a:blip r:embed="rId3"/>
          <a:stretch>
            <a:fillRect/>
          </a:stretch>
        </p:blipFill>
        <p:spPr>
          <a:xfrm>
            <a:off x="357158" y="3143248"/>
            <a:ext cx="4231907" cy="2871923"/>
          </a:xfrm>
          <a:prstGeom prst="rect">
            <a:avLst/>
          </a:prstGeom>
        </p:spPr>
      </p:pic>
      <p:pic>
        <p:nvPicPr>
          <p:cNvPr id="5" name="Рисунок 4" descr="IMG-95c87a11baa64a01115e5e59184f61bf-V - копия.jpg"/>
          <p:cNvPicPr>
            <a:picLocks noChangeAspect="1"/>
          </p:cNvPicPr>
          <p:nvPr/>
        </p:nvPicPr>
        <p:blipFill>
          <a:blip r:embed="rId4"/>
          <a:stretch>
            <a:fillRect/>
          </a:stretch>
        </p:blipFill>
        <p:spPr>
          <a:xfrm>
            <a:off x="4500562" y="3143248"/>
            <a:ext cx="4076206" cy="288131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IMG-d7e529a458e9f01cb66d390103ef5d6c-V.jpg"/>
          <p:cNvPicPr>
            <a:picLocks noGrp="1" noChangeAspect="1"/>
          </p:cNvPicPr>
          <p:nvPr>
            <p:ph idx="1"/>
          </p:nvPr>
        </p:nvPicPr>
        <p:blipFill>
          <a:blip r:embed="rId2"/>
          <a:stretch>
            <a:fillRect/>
          </a:stretch>
        </p:blipFill>
        <p:spPr>
          <a:xfrm>
            <a:off x="3520487" y="1447800"/>
            <a:ext cx="3328576"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IMG-d7e529a458e9f01cb66d390103ef5d6c-V.jpg"/>
          <p:cNvPicPr>
            <a:picLocks noChangeAspect="1"/>
          </p:cNvPicPr>
          <p:nvPr/>
        </p:nvPicPr>
        <p:blipFill>
          <a:blip r:embed="rId2"/>
          <a:stretch>
            <a:fillRect/>
          </a:stretch>
        </p:blipFill>
        <p:spPr>
          <a:xfrm>
            <a:off x="2993642" y="214291"/>
            <a:ext cx="3170095" cy="4572032"/>
          </a:xfrm>
          <a:prstGeom prst="rect">
            <a:avLst/>
          </a:prstGeom>
        </p:spPr>
      </p:pic>
      <p:sp>
        <p:nvSpPr>
          <p:cNvPr id="7" name="Прямоугольник 6"/>
          <p:cNvSpPr/>
          <p:nvPr/>
        </p:nvSpPr>
        <p:spPr>
          <a:xfrm>
            <a:off x="928662" y="4572008"/>
            <a:ext cx="7215238" cy="1600438"/>
          </a:xfrm>
          <a:prstGeom prst="rect">
            <a:avLst/>
          </a:prstGeom>
        </p:spPr>
        <p:txBody>
          <a:bodyPr wrap="square">
            <a:spAutoFit/>
          </a:bodyPr>
          <a:lstStyle/>
          <a:p>
            <a:pPr algn="ctr"/>
            <a:r>
              <a:rPr lang="ru-RU" sz="4400" b="1" dirty="0" err="1" smtClean="0">
                <a:ln/>
                <a:solidFill>
                  <a:schemeClr val="accent3"/>
                </a:solidFill>
                <a:latin typeface="Times New Roman" pitchFamily="18" charset="0"/>
                <a:cs typeface="Times New Roman" pitchFamily="18" charset="0"/>
              </a:rPr>
              <a:t>Тинамагомедов</a:t>
            </a:r>
            <a:r>
              <a:rPr lang="ru-RU" sz="4400" b="1" dirty="0" smtClean="0">
                <a:ln/>
                <a:solidFill>
                  <a:schemeClr val="accent3"/>
                </a:solidFill>
                <a:latin typeface="Times New Roman" pitchFamily="18" charset="0"/>
                <a:cs typeface="Times New Roman" pitchFamily="18" charset="0"/>
              </a:rPr>
              <a:t> Ахмед</a:t>
            </a:r>
          </a:p>
          <a:p>
            <a:pPr algn="ctr"/>
            <a:r>
              <a:rPr lang="ru-RU" b="1" dirty="0" smtClean="0">
                <a:ln/>
                <a:solidFill>
                  <a:schemeClr val="accent3"/>
                </a:solidFill>
                <a:latin typeface="Times New Roman" pitchFamily="18" charset="0"/>
                <a:cs typeface="Times New Roman" pitchFamily="18" charset="0"/>
              </a:rPr>
              <a:t>1916г.р. Родился в с. </a:t>
            </a:r>
            <a:r>
              <a:rPr lang="ru-RU" b="1" dirty="0" err="1" smtClean="0">
                <a:ln/>
                <a:solidFill>
                  <a:schemeClr val="accent3"/>
                </a:solidFill>
                <a:latin typeface="Times New Roman" pitchFamily="18" charset="0"/>
                <a:cs typeface="Times New Roman" pitchFamily="18" charset="0"/>
              </a:rPr>
              <a:t>Чвадаб</a:t>
            </a:r>
            <a:r>
              <a:rPr lang="ru-RU" b="1" dirty="0" smtClean="0">
                <a:ln/>
                <a:solidFill>
                  <a:schemeClr val="accent3"/>
                </a:solidFill>
                <a:latin typeface="Times New Roman" pitchFamily="18" charset="0"/>
                <a:cs typeface="Times New Roman" pitchFamily="18" charset="0"/>
              </a:rPr>
              <a:t> </a:t>
            </a:r>
            <a:r>
              <a:rPr lang="ru-RU" b="1" dirty="0" err="1" smtClean="0">
                <a:ln/>
                <a:solidFill>
                  <a:schemeClr val="accent3"/>
                </a:solidFill>
                <a:latin typeface="Times New Roman" pitchFamily="18" charset="0"/>
                <a:cs typeface="Times New Roman" pitchFamily="18" charset="0"/>
              </a:rPr>
              <a:t>Чародинского</a:t>
            </a:r>
            <a:r>
              <a:rPr lang="ru-RU" b="1" dirty="0" smtClean="0">
                <a:ln/>
                <a:solidFill>
                  <a:schemeClr val="accent3"/>
                </a:solidFill>
                <a:latin typeface="Times New Roman" pitchFamily="18" charset="0"/>
                <a:cs typeface="Times New Roman" pitchFamily="18" charset="0"/>
              </a:rPr>
              <a:t> района.</a:t>
            </a:r>
          </a:p>
          <a:p>
            <a:pPr algn="ctr"/>
            <a:r>
              <a:rPr lang="ru-RU" b="1" dirty="0" smtClean="0">
                <a:ln/>
                <a:solidFill>
                  <a:schemeClr val="accent3"/>
                </a:solidFill>
                <a:latin typeface="Times New Roman" pitchFamily="18" charset="0"/>
                <a:cs typeface="Times New Roman" pitchFamily="18" charset="0"/>
              </a:rPr>
              <a:t>Рядовой</a:t>
            </a:r>
          </a:p>
          <a:p>
            <a:pPr algn="ctr"/>
            <a:r>
              <a:rPr lang="ru-RU" b="1" dirty="0" smtClean="0">
                <a:ln/>
                <a:solidFill>
                  <a:schemeClr val="accent3"/>
                </a:solidFill>
                <a:latin typeface="Times New Roman" pitchFamily="18" charset="0"/>
                <a:cs typeface="Times New Roman" pitchFamily="18" charset="0"/>
              </a:rPr>
              <a:t> Пропал без вести в январе 1943г. </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Рисунок 3" descr="s1200 (1).jpg"/>
          <p:cNvPicPr>
            <a:picLocks noChangeAspect="1"/>
          </p:cNvPicPr>
          <p:nvPr/>
        </p:nvPicPr>
        <p:blipFill>
          <a:blip r:embed="rId2"/>
          <a:stretch>
            <a:fillRect/>
          </a:stretch>
        </p:blipFill>
        <p:spPr>
          <a:xfrm>
            <a:off x="0" y="0"/>
            <a:ext cx="9144000" cy="6858000"/>
          </a:xfrm>
          <a:prstGeom prst="rect">
            <a:avLst/>
          </a:prstGeom>
        </p:spPr>
      </p:pic>
      <p:sp>
        <p:nvSpPr>
          <p:cNvPr id="5" name="Прямоугольник 4"/>
          <p:cNvSpPr/>
          <p:nvPr/>
        </p:nvSpPr>
        <p:spPr>
          <a:xfrm>
            <a:off x="1214414" y="2151728"/>
            <a:ext cx="6286544" cy="2277547"/>
          </a:xfrm>
          <a:prstGeom prst="rect">
            <a:avLst/>
          </a:prstGeom>
        </p:spPr>
        <p:txBody>
          <a:bodyPr wrap="square">
            <a:spAutoFit/>
          </a:bodyPr>
          <a:lstStyle/>
          <a:p>
            <a:pPr algn="ctr"/>
            <a:r>
              <a:rPr lang="ru-RU" sz="4400" b="1" dirty="0" err="1" smtClean="0">
                <a:ln/>
                <a:solidFill>
                  <a:schemeClr val="accent3"/>
                </a:solidFill>
                <a:latin typeface="Times New Roman" pitchFamily="18" charset="0"/>
                <a:cs typeface="Times New Roman" pitchFamily="18" charset="0"/>
              </a:rPr>
              <a:t>Тинамагомедов</a:t>
            </a:r>
            <a:r>
              <a:rPr lang="ru-RU" sz="4400" b="1" dirty="0" smtClean="0">
                <a:ln/>
                <a:solidFill>
                  <a:schemeClr val="accent3"/>
                </a:solidFill>
                <a:latin typeface="Times New Roman" pitchFamily="18" charset="0"/>
                <a:cs typeface="Times New Roman" pitchFamily="18" charset="0"/>
              </a:rPr>
              <a:t> </a:t>
            </a:r>
            <a:r>
              <a:rPr lang="ru-RU" sz="4400" b="1" dirty="0" err="1" smtClean="0">
                <a:ln/>
                <a:solidFill>
                  <a:schemeClr val="accent3"/>
                </a:solidFill>
                <a:latin typeface="Times New Roman" pitchFamily="18" charset="0"/>
                <a:cs typeface="Times New Roman" pitchFamily="18" charset="0"/>
              </a:rPr>
              <a:t>Муртазали</a:t>
            </a:r>
            <a:endParaRPr lang="ru-RU" sz="4400" b="1" dirty="0" smtClean="0">
              <a:ln/>
              <a:solidFill>
                <a:schemeClr val="accent3"/>
              </a:solidFill>
              <a:latin typeface="Times New Roman" pitchFamily="18" charset="0"/>
              <a:cs typeface="Times New Roman" pitchFamily="18" charset="0"/>
            </a:endParaRPr>
          </a:p>
          <a:p>
            <a:pPr algn="ctr"/>
            <a:r>
              <a:rPr lang="ru-RU" b="1" dirty="0" smtClean="0">
                <a:ln/>
                <a:solidFill>
                  <a:schemeClr val="accent3"/>
                </a:solidFill>
                <a:latin typeface="Times New Roman" pitchFamily="18" charset="0"/>
                <a:cs typeface="Times New Roman" pitchFamily="18" charset="0"/>
              </a:rPr>
              <a:t>1922г.р. Родился в с. </a:t>
            </a:r>
            <a:r>
              <a:rPr lang="ru-RU" b="1" dirty="0" err="1" smtClean="0">
                <a:ln/>
                <a:solidFill>
                  <a:schemeClr val="accent3"/>
                </a:solidFill>
                <a:latin typeface="Times New Roman" pitchFamily="18" charset="0"/>
                <a:cs typeface="Times New Roman" pitchFamily="18" charset="0"/>
              </a:rPr>
              <a:t>Чвадаб</a:t>
            </a:r>
            <a:r>
              <a:rPr lang="ru-RU" b="1" dirty="0" smtClean="0">
                <a:ln/>
                <a:solidFill>
                  <a:schemeClr val="accent3"/>
                </a:solidFill>
                <a:latin typeface="Times New Roman" pitchFamily="18" charset="0"/>
                <a:cs typeface="Times New Roman" pitchFamily="18" charset="0"/>
              </a:rPr>
              <a:t> </a:t>
            </a:r>
            <a:r>
              <a:rPr lang="ru-RU" b="1" dirty="0" err="1" smtClean="0">
                <a:ln/>
                <a:solidFill>
                  <a:schemeClr val="accent3"/>
                </a:solidFill>
                <a:latin typeface="Times New Roman" pitchFamily="18" charset="0"/>
                <a:cs typeface="Times New Roman" pitchFamily="18" charset="0"/>
              </a:rPr>
              <a:t>Чародинского</a:t>
            </a:r>
            <a:r>
              <a:rPr lang="ru-RU" b="1" dirty="0" smtClean="0">
                <a:ln/>
                <a:solidFill>
                  <a:schemeClr val="accent3"/>
                </a:solidFill>
                <a:latin typeface="Times New Roman" pitchFamily="18" charset="0"/>
                <a:cs typeface="Times New Roman" pitchFamily="18" charset="0"/>
              </a:rPr>
              <a:t> района.</a:t>
            </a:r>
          </a:p>
          <a:p>
            <a:pPr algn="ctr"/>
            <a:r>
              <a:rPr lang="ru-RU" b="1" dirty="0" smtClean="0">
                <a:ln/>
                <a:solidFill>
                  <a:schemeClr val="accent3"/>
                </a:solidFill>
                <a:latin typeface="Times New Roman" pitchFamily="18" charset="0"/>
                <a:cs typeface="Times New Roman" pitchFamily="18" charset="0"/>
              </a:rPr>
              <a:t>Рядовой</a:t>
            </a:r>
          </a:p>
          <a:p>
            <a:pPr algn="ctr"/>
            <a:r>
              <a:rPr lang="ru-RU" b="1" dirty="0" smtClean="0">
                <a:ln/>
                <a:solidFill>
                  <a:schemeClr val="accent3"/>
                </a:solidFill>
                <a:latin typeface="Times New Roman" pitchFamily="18" charset="0"/>
                <a:cs typeface="Times New Roman" pitchFamily="18" charset="0"/>
              </a:rPr>
              <a:t> Пропал без вести в январе 1942г. </a:t>
            </a: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7" name="Содержимое 6" descr="IMG-34626365bdfabe746fb05053f1bab2af-V.jpg"/>
          <p:cNvPicPr>
            <a:picLocks noGrp="1" noChangeAspect="1"/>
          </p:cNvPicPr>
          <p:nvPr>
            <p:ph idx="1"/>
          </p:nvPr>
        </p:nvPicPr>
        <p:blipFill>
          <a:blip r:embed="rId2"/>
          <a:stretch>
            <a:fillRect/>
          </a:stretch>
        </p:blipFill>
        <p:spPr>
          <a:xfrm>
            <a:off x="3384550" y="1447800"/>
            <a:ext cx="3600450" cy="4800600"/>
          </a:xfrm>
        </p:spPr>
      </p:pic>
      <p:pic>
        <p:nvPicPr>
          <p:cNvPr id="6" name="Рисунок 5" descr="s1200 (1).jpg"/>
          <p:cNvPicPr>
            <a:picLocks noChangeAspect="1"/>
          </p:cNvPicPr>
          <p:nvPr/>
        </p:nvPicPr>
        <p:blipFill>
          <a:blip r:embed="rId3"/>
          <a:stretch>
            <a:fillRect/>
          </a:stretch>
        </p:blipFill>
        <p:spPr>
          <a:xfrm>
            <a:off x="0" y="0"/>
            <a:ext cx="9144000" cy="6858000"/>
          </a:xfrm>
          <a:prstGeom prst="rect">
            <a:avLst/>
          </a:prstGeom>
        </p:spPr>
      </p:pic>
      <p:pic>
        <p:nvPicPr>
          <p:cNvPr id="8" name="Рисунок 7" descr="IMG-34626365bdfabe746fb05053f1bab2af-V.jpg"/>
          <p:cNvPicPr>
            <a:picLocks noChangeAspect="1"/>
          </p:cNvPicPr>
          <p:nvPr/>
        </p:nvPicPr>
        <p:blipFill>
          <a:blip r:embed="rId2"/>
          <a:stretch>
            <a:fillRect/>
          </a:stretch>
        </p:blipFill>
        <p:spPr>
          <a:xfrm>
            <a:off x="2714612" y="214290"/>
            <a:ext cx="3750477" cy="5000636"/>
          </a:xfrm>
          <a:prstGeom prst="rect">
            <a:avLst/>
          </a:prstGeom>
        </p:spPr>
      </p:pic>
      <p:sp>
        <p:nvSpPr>
          <p:cNvPr id="9" name="Прямоугольник 8"/>
          <p:cNvSpPr/>
          <p:nvPr/>
        </p:nvSpPr>
        <p:spPr>
          <a:xfrm>
            <a:off x="857224" y="5072074"/>
            <a:ext cx="7786742" cy="1261884"/>
          </a:xfrm>
          <a:prstGeom prst="rect">
            <a:avLst/>
          </a:prstGeom>
        </p:spPr>
        <p:txBody>
          <a:bodyPr wrap="square">
            <a:spAutoFit/>
          </a:bodyPr>
          <a:lstStyle/>
          <a:p>
            <a:pPr algn="ctr"/>
            <a:r>
              <a:rPr lang="ru-RU" sz="4000" b="1" dirty="0" err="1" smtClean="0">
                <a:solidFill>
                  <a:srgbClr val="C00000"/>
                </a:solidFill>
                <a:latin typeface="Times New Roman" pitchFamily="18" charset="0"/>
                <a:cs typeface="Times New Roman" pitchFamily="18" charset="0"/>
              </a:rPr>
              <a:t>Тожин</a:t>
            </a:r>
            <a:r>
              <a:rPr lang="ru-RU" sz="4000" b="1" dirty="0" smtClean="0">
                <a:solidFill>
                  <a:srgbClr val="C00000"/>
                </a:solidFill>
                <a:latin typeface="Times New Roman" pitchFamily="18" charset="0"/>
                <a:cs typeface="Times New Roman" pitchFamily="18" charset="0"/>
              </a:rPr>
              <a:t> Виктор Сергеевич</a:t>
            </a:r>
          </a:p>
          <a:p>
            <a:pPr algn="ctr"/>
            <a:r>
              <a:rPr lang="ru-RU" b="1" dirty="0" smtClean="0">
                <a:solidFill>
                  <a:srgbClr val="C00000"/>
                </a:solidFill>
                <a:latin typeface="Times New Roman" pitchFamily="18" charset="0"/>
                <a:cs typeface="Times New Roman" pitchFamily="18" charset="0"/>
              </a:rPr>
              <a:t> 23.02.1923г. </a:t>
            </a:r>
          </a:p>
          <a:p>
            <a:pPr algn="ctr"/>
            <a:r>
              <a:rPr lang="ru-RU" b="1" dirty="0" smtClean="0">
                <a:solidFill>
                  <a:srgbClr val="C00000"/>
                </a:solidFill>
                <a:latin typeface="Times New Roman" pitchFamily="18" charset="0"/>
                <a:cs typeface="Times New Roman" pitchFamily="18" charset="0"/>
              </a:rPr>
              <a:t>Сержант пехоты 416 дивизии</a:t>
            </a:r>
            <a:endParaRPr lang="ru-RU" b="1" dirty="0">
              <a:solidFill>
                <a:srgbClr val="C00000"/>
              </a:solidFill>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IMG-b59af0a3668f894dbb426beb145690fc-V.jpg"/>
          <p:cNvPicPr>
            <a:picLocks noGrp="1" noChangeAspect="1"/>
          </p:cNvPicPr>
          <p:nvPr>
            <p:ph idx="1"/>
          </p:nvPr>
        </p:nvPicPr>
        <p:blipFill>
          <a:blip r:embed="rId2"/>
          <a:stretch>
            <a:fillRect/>
          </a:stretch>
        </p:blipFill>
        <p:spPr>
          <a:xfrm>
            <a:off x="3384550" y="1447800"/>
            <a:ext cx="3600450"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IMG-b59af0a3668f894dbb426beb145690fc-V.jpg"/>
          <p:cNvPicPr>
            <a:picLocks noChangeAspect="1"/>
          </p:cNvPicPr>
          <p:nvPr/>
        </p:nvPicPr>
        <p:blipFill>
          <a:blip r:embed="rId2"/>
          <a:stretch>
            <a:fillRect/>
          </a:stretch>
        </p:blipFill>
        <p:spPr>
          <a:xfrm>
            <a:off x="2643174" y="285728"/>
            <a:ext cx="3571900" cy="4857784"/>
          </a:xfrm>
          <a:prstGeom prst="rect">
            <a:avLst/>
          </a:prstGeom>
        </p:spPr>
      </p:pic>
      <p:sp>
        <p:nvSpPr>
          <p:cNvPr id="7" name="Прямоугольник 6"/>
          <p:cNvSpPr/>
          <p:nvPr/>
        </p:nvSpPr>
        <p:spPr>
          <a:xfrm>
            <a:off x="857224" y="5072074"/>
            <a:ext cx="7364260" cy="769441"/>
          </a:xfrm>
          <a:prstGeom prst="rect">
            <a:avLst/>
          </a:prstGeom>
        </p:spPr>
        <p:txBody>
          <a:bodyPr wrap="none">
            <a:spAutoFit/>
          </a:bodyPr>
          <a:lstStyle/>
          <a:p>
            <a:pPr algn="ctr"/>
            <a:r>
              <a:rPr lang="ru-RU" sz="4400" b="1" dirty="0" smtClean="0">
                <a:ln/>
                <a:solidFill>
                  <a:schemeClr val="accent3"/>
                </a:solidFill>
                <a:latin typeface="Times New Roman" pitchFamily="18" charset="0"/>
                <a:cs typeface="Times New Roman" pitchFamily="18" charset="0"/>
              </a:rPr>
              <a:t>Трошкин Иван </a:t>
            </a:r>
            <a:r>
              <a:rPr lang="ru-RU" sz="4400" b="1" dirty="0" err="1" smtClean="0">
                <a:ln/>
                <a:solidFill>
                  <a:schemeClr val="accent3"/>
                </a:solidFill>
                <a:latin typeface="Times New Roman" pitchFamily="18" charset="0"/>
                <a:cs typeface="Times New Roman" pitchFamily="18" charset="0"/>
              </a:rPr>
              <a:t>Евграфович</a:t>
            </a:r>
            <a:endParaRPr lang="ru-RU" sz="4400" b="1" dirty="0" smtClean="0">
              <a:ln/>
              <a:solidFill>
                <a:schemeClr val="accent3"/>
              </a:solidFill>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Рисунок 3" descr="s1200 (1).jpg"/>
          <p:cNvPicPr>
            <a:picLocks noChangeAspect="1"/>
          </p:cNvPicPr>
          <p:nvPr/>
        </p:nvPicPr>
        <p:blipFill>
          <a:blip r:embed="rId2"/>
          <a:stretch>
            <a:fillRect/>
          </a:stretch>
        </p:blipFill>
        <p:spPr>
          <a:xfrm>
            <a:off x="0" y="0"/>
            <a:ext cx="9144000" cy="6858000"/>
          </a:xfrm>
          <a:prstGeom prst="rect">
            <a:avLst/>
          </a:prstGeom>
        </p:spPr>
      </p:pic>
      <p:sp>
        <p:nvSpPr>
          <p:cNvPr id="5" name="Прямоугольник 4"/>
          <p:cNvSpPr/>
          <p:nvPr/>
        </p:nvSpPr>
        <p:spPr>
          <a:xfrm>
            <a:off x="642910" y="428604"/>
            <a:ext cx="6572296" cy="1938992"/>
          </a:xfrm>
          <a:prstGeom prst="rect">
            <a:avLst/>
          </a:prstGeom>
        </p:spPr>
        <p:txBody>
          <a:bodyPr wrap="square">
            <a:spAutoFit/>
          </a:bodyPr>
          <a:lstStyle/>
          <a:p>
            <a:pPr algn="just"/>
            <a:r>
              <a:rPr lang="ru-RU" dirty="0" smtClean="0"/>
              <a:t>     </a:t>
            </a:r>
            <a:r>
              <a:rPr lang="ru-RU" sz="2000" b="1" dirty="0" smtClean="0">
                <a:solidFill>
                  <a:srgbClr val="C00000"/>
                </a:solidFill>
                <a:latin typeface="Times New Roman" pitchFamily="18" charset="0"/>
                <a:cs typeface="Times New Roman" pitchFamily="18" charset="0"/>
              </a:rPr>
              <a:t>Иван </a:t>
            </a:r>
            <a:r>
              <a:rPr lang="ru-RU" sz="2000" b="1" dirty="0" err="1" smtClean="0">
                <a:solidFill>
                  <a:srgbClr val="C00000"/>
                </a:solidFill>
                <a:latin typeface="Times New Roman" pitchFamily="18" charset="0"/>
                <a:cs typeface="Times New Roman" pitchFamily="18" charset="0"/>
              </a:rPr>
              <a:t>Евграфович</a:t>
            </a:r>
            <a:r>
              <a:rPr lang="ru-RU" sz="2000" b="1" dirty="0" smtClean="0">
                <a:solidFill>
                  <a:srgbClr val="C00000"/>
                </a:solidFill>
                <a:latin typeface="Times New Roman" pitchFamily="18" charset="0"/>
                <a:cs typeface="Times New Roman" pitchFamily="18" charset="0"/>
              </a:rPr>
              <a:t> командир 49 стрелкового полка 16 Гвардейской дивизии.7 июля 1941 года был призван в Красную Армию. В 1942году представлен к награде ордена «красной Звезды» за уничтожение 7  фашистских танков. 31.05.1945г был награжден Орденом славы </a:t>
            </a:r>
            <a:r>
              <a:rPr lang="en-US" sz="2000" b="1" dirty="0" smtClean="0">
                <a:solidFill>
                  <a:srgbClr val="C00000"/>
                </a:solidFill>
                <a:latin typeface="Times New Roman" pitchFamily="18" charset="0"/>
                <a:cs typeface="Times New Roman" pitchFamily="18" charset="0"/>
              </a:rPr>
              <a:t>III</a:t>
            </a:r>
            <a:r>
              <a:rPr lang="ru-RU" sz="2000" b="1" dirty="0" smtClean="0">
                <a:solidFill>
                  <a:srgbClr val="C00000"/>
                </a:solidFill>
                <a:latin typeface="Times New Roman" pitchFamily="18" charset="0"/>
                <a:cs typeface="Times New Roman" pitchFamily="18" charset="0"/>
              </a:rPr>
              <a:t> степени.</a:t>
            </a:r>
            <a:endParaRPr lang="ru-RU" sz="2000" b="1" dirty="0">
              <a:solidFill>
                <a:srgbClr val="C00000"/>
              </a:solidFill>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IMG-bd94dce5d59fed73ecb6e40fa3bde8b9-V.jpg"/>
          <p:cNvPicPr>
            <a:picLocks noGrp="1" noChangeAspect="1"/>
          </p:cNvPicPr>
          <p:nvPr>
            <p:ph idx="1"/>
          </p:nvPr>
        </p:nvPicPr>
        <p:blipFill>
          <a:blip r:embed="rId2"/>
          <a:stretch>
            <a:fillRect/>
          </a:stretch>
        </p:blipFill>
        <p:spPr>
          <a:xfrm>
            <a:off x="2622201" y="1447800"/>
            <a:ext cx="5125148"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IMG-bd94dce5d59fed73ecb6e40fa3bde8b9-V.jpg"/>
          <p:cNvPicPr>
            <a:picLocks noChangeAspect="1"/>
          </p:cNvPicPr>
          <p:nvPr/>
        </p:nvPicPr>
        <p:blipFill>
          <a:blip r:embed="rId2"/>
          <a:stretch>
            <a:fillRect/>
          </a:stretch>
        </p:blipFill>
        <p:spPr>
          <a:xfrm>
            <a:off x="2643174" y="428604"/>
            <a:ext cx="4066306" cy="4500594"/>
          </a:xfrm>
          <a:prstGeom prst="rect">
            <a:avLst/>
          </a:prstGeom>
        </p:spPr>
      </p:pic>
      <p:sp>
        <p:nvSpPr>
          <p:cNvPr id="7" name="Прямоугольник 6"/>
          <p:cNvSpPr/>
          <p:nvPr/>
        </p:nvSpPr>
        <p:spPr>
          <a:xfrm>
            <a:off x="1785918" y="5072074"/>
            <a:ext cx="6606489" cy="769441"/>
          </a:xfrm>
          <a:prstGeom prst="rect">
            <a:avLst/>
          </a:prstGeom>
        </p:spPr>
        <p:txBody>
          <a:bodyPr wrap="none">
            <a:spAutoFit/>
          </a:bodyPr>
          <a:lstStyle/>
          <a:p>
            <a:pPr algn="ctr"/>
            <a:r>
              <a:rPr lang="ru-RU" sz="4400" b="1" dirty="0" smtClean="0">
                <a:ln/>
                <a:solidFill>
                  <a:schemeClr val="accent3"/>
                </a:solidFill>
                <a:latin typeface="Times New Roman" pitchFamily="18" charset="0"/>
                <a:cs typeface="Times New Roman" pitchFamily="18" charset="0"/>
              </a:rPr>
              <a:t>Турусов Пётр Антонович</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020bcf578e7274b573df71467cfd9b53-V.jpg"/>
          <p:cNvPicPr>
            <a:picLocks noChangeAspect="1"/>
          </p:cNvPicPr>
          <p:nvPr/>
        </p:nvPicPr>
        <p:blipFill>
          <a:blip r:embed="rId3"/>
          <a:stretch>
            <a:fillRect/>
          </a:stretch>
        </p:blipFill>
        <p:spPr>
          <a:xfrm>
            <a:off x="2714612" y="214290"/>
            <a:ext cx="3096167" cy="4929222"/>
          </a:xfrm>
          <a:prstGeom prst="rect">
            <a:avLst/>
          </a:prstGeom>
        </p:spPr>
      </p:pic>
      <p:sp>
        <p:nvSpPr>
          <p:cNvPr id="4" name="Прямоугольник 3"/>
          <p:cNvSpPr/>
          <p:nvPr/>
        </p:nvSpPr>
        <p:spPr>
          <a:xfrm>
            <a:off x="1000100" y="5072074"/>
            <a:ext cx="6669326" cy="769441"/>
          </a:xfrm>
          <a:prstGeom prst="rect">
            <a:avLst/>
          </a:prstGeom>
        </p:spPr>
        <p:txBody>
          <a:bodyPr wrap="none">
            <a:spAutoFit/>
          </a:bodyPr>
          <a:lstStyle/>
          <a:p>
            <a:pPr algn="ctr"/>
            <a:r>
              <a:rPr lang="ru-RU" sz="4400" b="1" dirty="0" smtClean="0">
                <a:ln/>
                <a:solidFill>
                  <a:schemeClr val="accent3"/>
                </a:solidFill>
                <a:latin typeface="Times New Roman" pitchFamily="18" charset="0"/>
                <a:cs typeface="Times New Roman" pitchFamily="18" charset="0"/>
              </a:rPr>
              <a:t>Родин Филипп Иванович</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7ce93e5cff51bf05597f493db3fe1169-V.jpg"/>
          <p:cNvPicPr>
            <a:picLocks noChangeAspect="1"/>
          </p:cNvPicPr>
          <p:nvPr/>
        </p:nvPicPr>
        <p:blipFill>
          <a:blip r:embed="rId3"/>
          <a:stretch>
            <a:fillRect/>
          </a:stretch>
        </p:blipFill>
        <p:spPr>
          <a:xfrm>
            <a:off x="2643174" y="285729"/>
            <a:ext cx="3594791" cy="4929221"/>
          </a:xfrm>
          <a:prstGeom prst="rect">
            <a:avLst/>
          </a:prstGeom>
        </p:spPr>
      </p:pic>
      <p:sp>
        <p:nvSpPr>
          <p:cNvPr id="4" name="Прямоугольник 3"/>
          <p:cNvSpPr/>
          <p:nvPr/>
        </p:nvSpPr>
        <p:spPr>
          <a:xfrm>
            <a:off x="642910" y="5143512"/>
            <a:ext cx="7858180" cy="1046440"/>
          </a:xfrm>
          <a:prstGeom prst="rect">
            <a:avLst/>
          </a:prstGeom>
        </p:spPr>
        <p:txBody>
          <a:bodyPr wrap="square">
            <a:spAutoFit/>
          </a:bodyPr>
          <a:lstStyle/>
          <a:p>
            <a:pPr algn="ctr"/>
            <a:r>
              <a:rPr lang="ru-RU" sz="4400" b="1" dirty="0" err="1" smtClean="0">
                <a:solidFill>
                  <a:srgbClr val="C00000"/>
                </a:solidFill>
                <a:latin typeface="Times New Roman" pitchFamily="18" charset="0"/>
                <a:cs typeface="Times New Roman" pitchFamily="18" charset="0"/>
              </a:rPr>
              <a:t>Тюменев</a:t>
            </a:r>
            <a:r>
              <a:rPr lang="ru-RU" sz="4400" b="1" dirty="0" smtClean="0">
                <a:solidFill>
                  <a:srgbClr val="C00000"/>
                </a:solidFill>
                <a:latin typeface="Times New Roman" pitchFamily="18" charset="0"/>
                <a:cs typeface="Times New Roman" pitchFamily="18" charset="0"/>
              </a:rPr>
              <a:t> Игнат Фёдорович </a:t>
            </a:r>
            <a:endParaRPr lang="en-US" sz="4400" b="1" dirty="0" smtClean="0">
              <a:solidFill>
                <a:srgbClr val="C00000"/>
              </a:solidFill>
              <a:latin typeface="Times New Roman" pitchFamily="18" charset="0"/>
              <a:cs typeface="Times New Roman" pitchFamily="18" charset="0"/>
            </a:endParaRPr>
          </a:p>
          <a:p>
            <a:pPr algn="ctr"/>
            <a:r>
              <a:rPr lang="ru-RU" b="1" dirty="0" smtClean="0">
                <a:solidFill>
                  <a:srgbClr val="C00000"/>
                </a:solidFill>
                <a:latin typeface="Times New Roman" pitchFamily="18" charset="0"/>
                <a:cs typeface="Times New Roman" pitchFamily="18" charset="0"/>
              </a:rPr>
              <a:t> 15.12.1905 г</a:t>
            </a:r>
            <a:endParaRPr lang="ru-RU" b="1" dirty="0">
              <a:solidFill>
                <a:srgbClr val="C00000"/>
              </a:solidFill>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357158" y="357166"/>
            <a:ext cx="7072362" cy="2862322"/>
          </a:xfrm>
          <a:prstGeom prst="rect">
            <a:avLst/>
          </a:prstGeom>
        </p:spPr>
        <p:txBody>
          <a:bodyPr wrap="square">
            <a:spAutoFit/>
          </a:bodyPr>
          <a:lstStyle/>
          <a:p>
            <a:r>
              <a:rPr lang="en-US" dirty="0" smtClean="0"/>
              <a:t>    </a:t>
            </a:r>
            <a:r>
              <a:rPr lang="ru-RU" sz="2000" b="1" dirty="0" smtClean="0">
                <a:solidFill>
                  <a:srgbClr val="C00000"/>
                </a:solidFill>
                <a:latin typeface="Times New Roman" pitchFamily="18" charset="0"/>
                <a:cs typeface="Times New Roman" pitchFamily="18" charset="0"/>
              </a:rPr>
              <a:t>Игнат Фёдорович родился в селе </a:t>
            </a:r>
            <a:r>
              <a:rPr lang="ru-RU" sz="2000" b="1" dirty="0" err="1" smtClean="0">
                <a:solidFill>
                  <a:srgbClr val="C00000"/>
                </a:solidFill>
                <a:latin typeface="Times New Roman" pitchFamily="18" charset="0"/>
                <a:cs typeface="Times New Roman" pitchFamily="18" charset="0"/>
              </a:rPr>
              <a:t>Чернышово</a:t>
            </a:r>
            <a:r>
              <a:rPr lang="ru-RU" sz="2000" b="1" dirty="0" smtClean="0">
                <a:solidFill>
                  <a:srgbClr val="C00000"/>
                </a:solidFill>
                <a:latin typeface="Times New Roman" pitchFamily="18" charset="0"/>
                <a:cs typeface="Times New Roman" pitchFamily="18" charset="0"/>
              </a:rPr>
              <a:t> Пензенской области. Был рядовым морской пехоты, после первого ранения- старшина  штрафного батальона. Дошел до города  </a:t>
            </a:r>
            <a:r>
              <a:rPr lang="ru-RU" sz="2000" b="1" dirty="0" err="1" smtClean="0">
                <a:solidFill>
                  <a:srgbClr val="C00000"/>
                </a:solidFill>
                <a:latin typeface="Times New Roman" pitchFamily="18" charset="0"/>
                <a:cs typeface="Times New Roman" pitchFamily="18" charset="0"/>
              </a:rPr>
              <a:t>Шверен</a:t>
            </a:r>
            <a:r>
              <a:rPr lang="ru-RU" sz="2000" b="1" dirty="0" smtClean="0">
                <a:solidFill>
                  <a:srgbClr val="C00000"/>
                </a:solidFill>
                <a:latin typeface="Times New Roman" pitchFamily="18" charset="0"/>
                <a:cs typeface="Times New Roman" pitchFamily="18" charset="0"/>
              </a:rPr>
              <a:t> и встретил победу в германии.</a:t>
            </a:r>
          </a:p>
          <a:p>
            <a:pPr algn="ctr"/>
            <a:r>
              <a:rPr lang="ru-RU" sz="2000" b="1" dirty="0" smtClean="0">
                <a:solidFill>
                  <a:srgbClr val="C00000"/>
                </a:solidFill>
                <a:latin typeface="Times New Roman" pitchFamily="18" charset="0"/>
                <a:cs typeface="Times New Roman" pitchFamily="18" charset="0"/>
              </a:rPr>
              <a:t> Награжден  </a:t>
            </a:r>
          </a:p>
          <a:p>
            <a:pPr algn="ctr"/>
            <a:r>
              <a:rPr lang="ru-RU" sz="2000" b="1" dirty="0" smtClean="0">
                <a:solidFill>
                  <a:srgbClr val="C00000"/>
                </a:solidFill>
                <a:latin typeface="Times New Roman" pitchFamily="18" charset="0"/>
                <a:cs typeface="Times New Roman" pitchFamily="18" charset="0"/>
              </a:rPr>
              <a:t>Медалью «За отвагу»</a:t>
            </a:r>
          </a:p>
          <a:p>
            <a:pPr algn="ctr"/>
            <a:r>
              <a:rPr lang="ru-RU" sz="2000" b="1" dirty="0" smtClean="0">
                <a:solidFill>
                  <a:srgbClr val="C00000"/>
                </a:solidFill>
                <a:latin typeface="Times New Roman" pitchFamily="18" charset="0"/>
                <a:cs typeface="Times New Roman" pitchFamily="18" charset="0"/>
              </a:rPr>
              <a:t> Орденом Славы </a:t>
            </a:r>
            <a:r>
              <a:rPr lang="en-US" sz="2000" b="1" dirty="0" smtClean="0">
                <a:solidFill>
                  <a:srgbClr val="C00000"/>
                </a:solidFill>
                <a:latin typeface="Times New Roman" pitchFamily="18" charset="0"/>
                <a:cs typeface="Times New Roman" pitchFamily="18" charset="0"/>
              </a:rPr>
              <a:t>III</a:t>
            </a:r>
            <a:r>
              <a:rPr lang="ru-RU" sz="2000" b="1" dirty="0" smtClean="0">
                <a:solidFill>
                  <a:srgbClr val="C00000"/>
                </a:solidFill>
                <a:latin typeface="Times New Roman" pitchFamily="18" charset="0"/>
                <a:cs typeface="Times New Roman" pitchFamily="18" charset="0"/>
              </a:rPr>
              <a:t>степени</a:t>
            </a:r>
          </a:p>
          <a:p>
            <a:pPr algn="ctr"/>
            <a:r>
              <a:rPr lang="ru-RU" sz="2000" b="1" dirty="0" smtClean="0">
                <a:solidFill>
                  <a:srgbClr val="C00000"/>
                </a:solidFill>
                <a:latin typeface="Times New Roman" pitchFamily="18" charset="0"/>
                <a:cs typeface="Times New Roman" pitchFamily="18" charset="0"/>
              </a:rPr>
              <a:t> Орденом  Отечественной войны  </a:t>
            </a:r>
            <a:r>
              <a:rPr lang="en-US" sz="2000" b="1" dirty="0" smtClean="0">
                <a:solidFill>
                  <a:srgbClr val="C00000"/>
                </a:solidFill>
                <a:latin typeface="Times New Roman" pitchFamily="18" charset="0"/>
                <a:cs typeface="Times New Roman" pitchFamily="18" charset="0"/>
              </a:rPr>
              <a:t>I </a:t>
            </a:r>
            <a:r>
              <a:rPr lang="ru-RU" sz="2000" b="1" dirty="0" smtClean="0">
                <a:solidFill>
                  <a:srgbClr val="C00000"/>
                </a:solidFill>
                <a:latin typeface="Times New Roman" pitchFamily="18" charset="0"/>
                <a:cs typeface="Times New Roman" pitchFamily="18" charset="0"/>
              </a:rPr>
              <a:t>степени</a:t>
            </a:r>
          </a:p>
          <a:p>
            <a:pPr algn="ctr"/>
            <a:r>
              <a:rPr lang="ru-RU" sz="2000" b="1" dirty="0" smtClean="0">
                <a:solidFill>
                  <a:srgbClr val="C00000"/>
                </a:solidFill>
                <a:latin typeface="Times New Roman" pitchFamily="18" charset="0"/>
                <a:cs typeface="Times New Roman" pitchFamily="18" charset="0"/>
              </a:rPr>
              <a:t>Орденом  Отечественной войны </a:t>
            </a:r>
            <a:r>
              <a:rPr lang="en-US" sz="2000" b="1" dirty="0" smtClean="0">
                <a:solidFill>
                  <a:srgbClr val="C00000"/>
                </a:solidFill>
                <a:latin typeface="Times New Roman" pitchFamily="18" charset="0"/>
                <a:cs typeface="Times New Roman" pitchFamily="18" charset="0"/>
              </a:rPr>
              <a:t>I</a:t>
            </a:r>
            <a:r>
              <a:rPr lang="ru-RU" sz="2000" b="1" dirty="0" smtClean="0">
                <a:solidFill>
                  <a:srgbClr val="C00000"/>
                </a:solidFill>
                <a:latin typeface="Times New Roman" pitchFamily="18" charset="0"/>
                <a:cs typeface="Times New Roman" pitchFamily="18" charset="0"/>
              </a:rPr>
              <a:t> степени</a:t>
            </a:r>
            <a:endParaRPr lang="ru-RU" sz="2000" b="1" dirty="0">
              <a:solidFill>
                <a:srgbClr val="C00000"/>
              </a:solidFill>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40.jpg"/>
          <p:cNvPicPr>
            <a:picLocks noChangeAspect="1"/>
          </p:cNvPicPr>
          <p:nvPr/>
        </p:nvPicPr>
        <p:blipFill>
          <a:blip r:embed="rId3"/>
          <a:stretch>
            <a:fillRect/>
          </a:stretch>
        </p:blipFill>
        <p:spPr>
          <a:xfrm>
            <a:off x="2714612" y="285728"/>
            <a:ext cx="3500462" cy="4786346"/>
          </a:xfrm>
          <a:prstGeom prst="rect">
            <a:avLst/>
          </a:prstGeom>
        </p:spPr>
      </p:pic>
      <p:sp>
        <p:nvSpPr>
          <p:cNvPr id="4" name="Прямоугольник 3"/>
          <p:cNvSpPr/>
          <p:nvPr/>
        </p:nvSpPr>
        <p:spPr>
          <a:xfrm>
            <a:off x="785786" y="5143512"/>
            <a:ext cx="7764946" cy="769441"/>
          </a:xfrm>
          <a:prstGeom prst="rect">
            <a:avLst/>
          </a:prstGeom>
        </p:spPr>
        <p:txBody>
          <a:bodyPr wrap="none">
            <a:spAutoFit/>
          </a:bodyPr>
          <a:lstStyle/>
          <a:p>
            <a:pPr algn="ctr"/>
            <a:r>
              <a:rPr lang="ru-RU" sz="4400" b="1" dirty="0" smtClean="0">
                <a:ln/>
                <a:solidFill>
                  <a:schemeClr val="accent3"/>
                </a:solidFill>
                <a:latin typeface="Times New Roman" pitchFamily="18" charset="0"/>
                <a:cs typeface="Times New Roman" pitchFamily="18" charset="0"/>
              </a:rPr>
              <a:t>Тюрин Николай Михайлович</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357158" y="428604"/>
            <a:ext cx="8215370" cy="5632311"/>
          </a:xfrm>
          <a:prstGeom prst="rect">
            <a:avLst/>
          </a:prstGeom>
        </p:spPr>
        <p:txBody>
          <a:bodyPr wrap="square">
            <a:spAutoFit/>
          </a:bodyPr>
          <a:lstStyle/>
          <a:p>
            <a:pPr algn="just"/>
            <a:r>
              <a:rPr lang="ru-RU" b="1" dirty="0" smtClean="0">
                <a:ln/>
                <a:solidFill>
                  <a:schemeClr val="accent3"/>
                </a:solidFill>
                <a:latin typeface="Times New Roman" pitchFamily="18" charset="0"/>
                <a:cs typeface="Times New Roman" pitchFamily="18" charset="0"/>
              </a:rPr>
              <a:t>     </a:t>
            </a:r>
            <a:r>
              <a:rPr lang="ru-RU" sz="2400" b="1" dirty="0" smtClean="0">
                <a:ln/>
                <a:solidFill>
                  <a:schemeClr val="accent3"/>
                </a:solidFill>
                <a:latin typeface="Times New Roman" pitchFamily="18" charset="0"/>
                <a:cs typeface="Times New Roman" pitchFamily="18" charset="0"/>
              </a:rPr>
              <a:t>Николай Михайлович  родился в селе Бессоновка </a:t>
            </a:r>
          </a:p>
          <a:p>
            <a:pPr algn="just"/>
            <a:r>
              <a:rPr lang="ru-RU" sz="2400" b="1" dirty="0" smtClean="0">
                <a:ln/>
                <a:solidFill>
                  <a:schemeClr val="accent3"/>
                </a:solidFill>
                <a:latin typeface="Times New Roman" pitchFamily="18" charset="0"/>
                <a:cs typeface="Times New Roman" pitchFamily="18" charset="0"/>
              </a:rPr>
              <a:t>13 мая 1923 года. Осенью 1942 года был мобилизован на </a:t>
            </a:r>
          </a:p>
          <a:p>
            <a:pPr algn="just"/>
            <a:r>
              <a:rPr lang="ru-RU" sz="2400" b="1" dirty="0" smtClean="0">
                <a:ln/>
                <a:solidFill>
                  <a:schemeClr val="accent3"/>
                </a:solidFill>
                <a:latin typeface="Times New Roman" pitchFamily="18" charset="0"/>
                <a:cs typeface="Times New Roman" pitchFamily="18" charset="0"/>
              </a:rPr>
              <a:t>фронт </a:t>
            </a:r>
            <a:r>
              <a:rPr lang="ru-RU" sz="2400" b="1" dirty="0" err="1" smtClean="0">
                <a:ln/>
                <a:solidFill>
                  <a:schemeClr val="accent3"/>
                </a:solidFill>
                <a:latin typeface="Times New Roman" pitchFamily="18" charset="0"/>
                <a:cs typeface="Times New Roman" pitchFamily="18" charset="0"/>
              </a:rPr>
              <a:t>Бессоновским</a:t>
            </a:r>
            <a:r>
              <a:rPr lang="ru-RU" sz="2400" b="1" dirty="0" smtClean="0">
                <a:ln/>
                <a:solidFill>
                  <a:schemeClr val="accent3"/>
                </a:solidFill>
                <a:latin typeface="Times New Roman" pitchFamily="18" charset="0"/>
                <a:cs typeface="Times New Roman" pitchFamily="18" charset="0"/>
              </a:rPr>
              <a:t> Райвоенкоматом.</a:t>
            </a:r>
          </a:p>
          <a:p>
            <a:pPr algn="just"/>
            <a:r>
              <a:rPr lang="ru-RU" sz="2400" b="1" dirty="0" smtClean="0">
                <a:ln/>
                <a:solidFill>
                  <a:schemeClr val="accent3"/>
                </a:solidFill>
                <a:latin typeface="Times New Roman" pitchFamily="18" charset="0"/>
                <a:cs typeface="Times New Roman" pitchFamily="18" charset="0"/>
              </a:rPr>
              <a:t>  Пройдя ускоренную подготовку и приняв военную присягу, был направлен в минометный полк знаменитых «Катюш». Воевал на 2ом Украинском, 2ом Белорусском фронтах. Участвовал в боях Орловско-Курской дуги. Освобождал Полтаву, Харьков, Кременчуг, Польшу. Дошёл до Берлина.</a:t>
            </a:r>
          </a:p>
          <a:p>
            <a:pPr algn="ctr"/>
            <a:r>
              <a:rPr lang="ru-RU" sz="2400" b="1" dirty="0" smtClean="0">
                <a:ln/>
                <a:solidFill>
                  <a:schemeClr val="accent3"/>
                </a:solidFill>
                <a:latin typeface="Times New Roman" pitchFamily="18" charset="0"/>
                <a:cs typeface="Times New Roman" pitchFamily="18" charset="0"/>
              </a:rPr>
              <a:t>Награждён</a:t>
            </a:r>
          </a:p>
          <a:p>
            <a:pPr algn="ctr"/>
            <a:r>
              <a:rPr lang="ru-RU" sz="2400" b="1" dirty="0" smtClean="0">
                <a:ln/>
                <a:solidFill>
                  <a:schemeClr val="accent3"/>
                </a:solidFill>
                <a:latin typeface="Times New Roman" pitchFamily="18" charset="0"/>
                <a:cs typeface="Times New Roman" pitchFamily="18" charset="0"/>
              </a:rPr>
              <a:t>Медалью «За Отвагу»</a:t>
            </a:r>
          </a:p>
          <a:p>
            <a:pPr algn="ctr"/>
            <a:r>
              <a:rPr lang="ru-RU" sz="2400" b="1" dirty="0" smtClean="0">
                <a:ln/>
                <a:solidFill>
                  <a:schemeClr val="accent3"/>
                </a:solidFill>
                <a:latin typeface="Times New Roman" pitchFamily="18" charset="0"/>
                <a:cs typeface="Times New Roman" pitchFamily="18" charset="0"/>
              </a:rPr>
              <a:t>Медалью «За боевые заслуги»</a:t>
            </a:r>
          </a:p>
          <a:p>
            <a:pPr algn="just"/>
            <a:r>
              <a:rPr lang="ru-RU" sz="2400" b="1" dirty="0" smtClean="0">
                <a:ln/>
                <a:solidFill>
                  <a:schemeClr val="accent3"/>
                </a:solidFill>
                <a:latin typeface="Times New Roman" pitchFamily="18" charset="0"/>
                <a:cs typeface="Times New Roman" pitchFamily="18" charset="0"/>
              </a:rPr>
              <a:t>    В 1945году вернулся с Победой домой. Николай Михайлович воспитал 7 детей, имеет 14 внуков, 27 правнуков и 3 праправнука.</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5" name="Рисунок 4" descr="IMG-e059af91f1b06ec0a7e78bafe565abca-V.jpg"/>
          <p:cNvPicPr>
            <a:picLocks noChangeAspect="1"/>
          </p:cNvPicPr>
          <p:nvPr/>
        </p:nvPicPr>
        <p:blipFill>
          <a:blip r:embed="rId3"/>
          <a:stretch>
            <a:fillRect/>
          </a:stretch>
        </p:blipFill>
        <p:spPr>
          <a:xfrm>
            <a:off x="2786050" y="357166"/>
            <a:ext cx="3751150" cy="4929198"/>
          </a:xfrm>
          <a:prstGeom prst="rect">
            <a:avLst/>
          </a:prstGeom>
        </p:spPr>
      </p:pic>
      <p:sp>
        <p:nvSpPr>
          <p:cNvPr id="6" name="Прямоугольник 5"/>
          <p:cNvSpPr/>
          <p:nvPr/>
        </p:nvSpPr>
        <p:spPr>
          <a:xfrm>
            <a:off x="857224" y="5286388"/>
            <a:ext cx="7539948" cy="1046440"/>
          </a:xfrm>
          <a:prstGeom prst="rect">
            <a:avLst/>
          </a:prstGeom>
        </p:spPr>
        <p:txBody>
          <a:bodyPr wrap="none">
            <a:spAutoFit/>
          </a:bodyPr>
          <a:lstStyle/>
          <a:p>
            <a:pPr algn="ctr"/>
            <a:r>
              <a:rPr lang="ru-RU" sz="4400" b="1" dirty="0" smtClean="0">
                <a:ln/>
                <a:solidFill>
                  <a:schemeClr val="accent3"/>
                </a:solidFill>
                <a:latin typeface="Times New Roman" pitchFamily="18" charset="0"/>
                <a:cs typeface="Times New Roman" pitchFamily="18" charset="0"/>
              </a:rPr>
              <a:t>Тюрин Михаил Михайлович</a:t>
            </a:r>
          </a:p>
          <a:p>
            <a:pPr algn="ctr"/>
            <a:r>
              <a:rPr lang="ru-RU" b="1" dirty="0" smtClean="0">
                <a:ln/>
                <a:solidFill>
                  <a:schemeClr val="accent3"/>
                </a:solidFill>
                <a:latin typeface="Times New Roman" pitchFamily="18" charset="0"/>
                <a:cs typeface="Times New Roman" pitchFamily="18" charset="0"/>
              </a:rPr>
              <a:t>14.11.1923г.-2.11.1997г.</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428596" y="357166"/>
            <a:ext cx="7000924" cy="6832640"/>
          </a:xfrm>
          <a:prstGeom prst="rect">
            <a:avLst/>
          </a:prstGeom>
        </p:spPr>
        <p:txBody>
          <a:bodyPr wrap="square">
            <a:spAutoFit/>
          </a:bodyPr>
          <a:lstStyle/>
          <a:p>
            <a:pPr algn="just"/>
            <a:r>
              <a:rPr lang="ru-RU" dirty="0" smtClean="0">
                <a:solidFill>
                  <a:srgbClr val="C00000"/>
                </a:solidFill>
              </a:rPr>
              <a:t>   </a:t>
            </a:r>
            <a:r>
              <a:rPr lang="ru-RU" sz="2000" b="1" dirty="0" smtClean="0">
                <a:solidFill>
                  <a:srgbClr val="C00000"/>
                </a:solidFill>
                <a:latin typeface="Times New Roman" pitchFamily="18" charset="0"/>
                <a:cs typeface="Times New Roman" pitchFamily="18" charset="0"/>
              </a:rPr>
              <a:t>Михаил Михайлович родился в с. Бессоновка </a:t>
            </a:r>
            <a:r>
              <a:rPr lang="ru-RU" sz="2000" b="1" dirty="0" err="1" smtClean="0">
                <a:solidFill>
                  <a:srgbClr val="C00000"/>
                </a:solidFill>
                <a:latin typeface="Times New Roman" pitchFamily="18" charset="0"/>
                <a:cs typeface="Times New Roman" pitchFamily="18" charset="0"/>
              </a:rPr>
              <a:t>Бессоновского</a:t>
            </a:r>
            <a:r>
              <a:rPr lang="ru-RU" sz="2000" b="1" dirty="0" smtClean="0">
                <a:solidFill>
                  <a:srgbClr val="C00000"/>
                </a:solidFill>
                <a:latin typeface="Times New Roman" pitchFamily="18" charset="0"/>
                <a:cs typeface="Times New Roman" pitchFamily="18" charset="0"/>
              </a:rPr>
              <a:t> района Пензенской области в 1923 году. Он с первых дней войны  записался добровольцем на фронт и призван на службу 10 июля 1941 года. В том же июле 1941 года он стал курсантом Могилевского пехотного училища, где проходил обучение до января 1942 года.  После этого он поступил в распоряжение 854 стрелкового полка в звании сержанта, где стал командовать отделением взвода противотанковых ружей стрелкового батальона  вплоть до  демобилизации в 1947 году. </a:t>
            </a:r>
          </a:p>
          <a:p>
            <a:pPr algn="ctr"/>
            <a:r>
              <a:rPr lang="ru-RU" sz="2000" b="1" dirty="0" smtClean="0">
                <a:solidFill>
                  <a:srgbClr val="C00000"/>
                </a:solidFill>
                <a:latin typeface="Times New Roman" pitchFamily="18" charset="0"/>
                <a:cs typeface="Times New Roman" pitchFamily="18" charset="0"/>
              </a:rPr>
              <a:t>Награжден </a:t>
            </a:r>
          </a:p>
          <a:p>
            <a:pPr algn="ctr"/>
            <a:r>
              <a:rPr lang="ru-RU" sz="2000" b="1" dirty="0" smtClean="0">
                <a:solidFill>
                  <a:srgbClr val="C00000"/>
                </a:solidFill>
                <a:latin typeface="Times New Roman" pitchFamily="18" charset="0"/>
                <a:cs typeface="Times New Roman" pitchFamily="18" charset="0"/>
              </a:rPr>
              <a:t>Приказом от 15.09.1945 г. награжден медалью «За Отвагу», за то, что в бою с японцами 13.08.1945 г. огнем из противотанковых ружей уничтожил огневую точку противника</a:t>
            </a:r>
          </a:p>
          <a:p>
            <a:pPr algn="ctr"/>
            <a:r>
              <a:rPr lang="ru-RU" sz="2000" b="1" dirty="0" smtClean="0">
                <a:solidFill>
                  <a:srgbClr val="C00000"/>
                </a:solidFill>
                <a:latin typeface="Times New Roman" pitchFamily="18" charset="0"/>
                <a:cs typeface="Times New Roman" pitchFamily="18" charset="0"/>
              </a:rPr>
              <a:t> Медалью «За победу над Германией» (09.05.1945 г.) </a:t>
            </a:r>
          </a:p>
          <a:p>
            <a:pPr algn="ctr"/>
            <a:r>
              <a:rPr lang="ru-RU" sz="2000" b="1" dirty="0" smtClean="0">
                <a:solidFill>
                  <a:srgbClr val="C00000"/>
                </a:solidFill>
                <a:latin typeface="Times New Roman" pitchFamily="18" charset="0"/>
                <a:cs typeface="Times New Roman" pitchFamily="18" charset="0"/>
              </a:rPr>
              <a:t>медалью «За победу над Японией» (30.09.1945 г.)</a:t>
            </a:r>
          </a:p>
          <a:p>
            <a:pPr algn="ctr"/>
            <a:r>
              <a:rPr lang="ru-RU" sz="2000" b="1" dirty="0" smtClean="0">
                <a:solidFill>
                  <a:srgbClr val="C00000"/>
                </a:solidFill>
                <a:latin typeface="Times New Roman" pitchFamily="18" charset="0"/>
                <a:cs typeface="Times New Roman" pitchFamily="18" charset="0"/>
              </a:rPr>
              <a:t>Орденом Отечественной Войны </a:t>
            </a:r>
            <a:r>
              <a:rPr lang="en-US" sz="2000" b="1" dirty="0" smtClean="0">
                <a:solidFill>
                  <a:srgbClr val="C00000"/>
                </a:solidFill>
                <a:latin typeface="Times New Roman" pitchFamily="18" charset="0"/>
                <a:cs typeface="Times New Roman" pitchFamily="18" charset="0"/>
              </a:rPr>
              <a:t>II </a:t>
            </a:r>
            <a:r>
              <a:rPr lang="ru-RU" sz="2000" b="1" dirty="0" smtClean="0">
                <a:solidFill>
                  <a:srgbClr val="C00000"/>
                </a:solidFill>
                <a:latin typeface="Times New Roman" pitchFamily="18" charset="0"/>
                <a:cs typeface="Times New Roman" pitchFamily="18" charset="0"/>
              </a:rPr>
              <a:t>степени.</a:t>
            </a:r>
          </a:p>
          <a:p>
            <a:pPr algn="just"/>
            <a:endParaRPr lang="ru-RU" sz="2000" b="1" dirty="0" smtClean="0">
              <a:latin typeface="Times New Roman" pitchFamily="18" charset="0"/>
              <a:cs typeface="Times New Roman" pitchFamily="18" charset="0"/>
            </a:endParaRPr>
          </a:p>
          <a:p>
            <a:pPr algn="just"/>
            <a:endParaRPr lang="ru-RU" sz="2000" b="1" dirty="0" smtClean="0">
              <a:latin typeface="Times New Roman" pitchFamily="18" charset="0"/>
              <a:cs typeface="Times New Roman" pitchFamily="18" charset="0"/>
            </a:endParaRPr>
          </a:p>
          <a:p>
            <a:pPr algn="just"/>
            <a:endParaRPr lang="ru-RU" sz="2000" b="1" dirty="0" smtClean="0">
              <a:latin typeface="Times New Roman" pitchFamily="18" charset="0"/>
              <a:cs typeface="Times New Roman" pitchFamily="18" charset="0"/>
            </a:endParaRPr>
          </a:p>
          <a:p>
            <a:endParaRPr lang="ru-RU"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595c9f631d247b2a76486cd677f16aff-V.jpg"/>
          <p:cNvPicPr>
            <a:picLocks noChangeAspect="1"/>
          </p:cNvPicPr>
          <p:nvPr/>
        </p:nvPicPr>
        <p:blipFill>
          <a:blip r:embed="rId3"/>
          <a:stretch>
            <a:fillRect/>
          </a:stretch>
        </p:blipFill>
        <p:spPr>
          <a:xfrm>
            <a:off x="2928908" y="214290"/>
            <a:ext cx="3321867" cy="4429156"/>
          </a:xfrm>
          <a:prstGeom prst="rect">
            <a:avLst/>
          </a:prstGeom>
        </p:spPr>
      </p:pic>
      <p:sp>
        <p:nvSpPr>
          <p:cNvPr id="4" name="Прямоугольник 3"/>
          <p:cNvSpPr/>
          <p:nvPr/>
        </p:nvSpPr>
        <p:spPr>
          <a:xfrm>
            <a:off x="571472" y="4500570"/>
            <a:ext cx="8143932" cy="1538883"/>
          </a:xfrm>
          <a:prstGeom prst="rect">
            <a:avLst/>
          </a:prstGeom>
        </p:spPr>
        <p:txBody>
          <a:bodyPr wrap="square">
            <a:spAutoFit/>
          </a:bodyPr>
          <a:lstStyle/>
          <a:p>
            <a:pPr algn="ctr"/>
            <a:r>
              <a:rPr lang="ru-RU" sz="4000" b="1" dirty="0" err="1" smtClean="0">
                <a:solidFill>
                  <a:srgbClr val="C00000"/>
                </a:solidFill>
                <a:latin typeface="Times New Roman" pitchFamily="18" charset="0"/>
                <a:cs typeface="Times New Roman" pitchFamily="18" charset="0"/>
              </a:rPr>
              <a:t>Улимов</a:t>
            </a:r>
            <a:r>
              <a:rPr lang="ru-RU" sz="4000" b="1" dirty="0" smtClean="0">
                <a:solidFill>
                  <a:srgbClr val="C00000"/>
                </a:solidFill>
                <a:latin typeface="Times New Roman" pitchFamily="18" charset="0"/>
                <a:cs typeface="Times New Roman" pitchFamily="18" charset="0"/>
              </a:rPr>
              <a:t> Яков Алексеевич </a:t>
            </a:r>
          </a:p>
          <a:p>
            <a:pPr algn="ctr"/>
            <a:r>
              <a:rPr lang="ru-RU" b="1" dirty="0" smtClean="0">
                <a:solidFill>
                  <a:srgbClr val="C00000"/>
                </a:solidFill>
                <a:latin typeface="Times New Roman" pitchFamily="18" charset="0"/>
                <a:cs typeface="Times New Roman" pitchFamily="18" charset="0"/>
              </a:rPr>
              <a:t>Красноармеец 1908 г.р.</a:t>
            </a:r>
          </a:p>
          <a:p>
            <a:pPr algn="ctr"/>
            <a:r>
              <a:rPr lang="ru-RU" b="1" dirty="0" smtClean="0">
                <a:solidFill>
                  <a:srgbClr val="C00000"/>
                </a:solidFill>
                <a:latin typeface="Times New Roman" pitchFamily="18" charset="0"/>
                <a:cs typeface="Times New Roman" pitchFamily="18" charset="0"/>
              </a:rPr>
              <a:t>Родился в В первые дни войны был призван на фронт </a:t>
            </a:r>
            <a:r>
              <a:rPr lang="ru-RU" b="1" dirty="0" err="1" smtClean="0">
                <a:solidFill>
                  <a:srgbClr val="C00000"/>
                </a:solidFill>
                <a:latin typeface="Times New Roman" pitchFamily="18" charset="0"/>
                <a:cs typeface="Times New Roman" pitchFamily="18" charset="0"/>
              </a:rPr>
              <a:t>Бессоновским</a:t>
            </a:r>
            <a:r>
              <a:rPr lang="ru-RU" b="1" dirty="0" smtClean="0">
                <a:solidFill>
                  <a:srgbClr val="C00000"/>
                </a:solidFill>
                <a:latin typeface="Times New Roman" pitchFamily="18" charset="0"/>
                <a:cs typeface="Times New Roman" pitchFamily="18" charset="0"/>
              </a:rPr>
              <a:t>  РВК. Пропал без вести в марте 1944 года на территории Украины.</a:t>
            </a:r>
            <a:endParaRPr lang="ru-RU" b="1" dirty="0">
              <a:solidFill>
                <a:srgbClr val="C00000"/>
              </a:solidFill>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s1200 (1).jpg"/>
          <p:cNvPicPr>
            <a:picLocks noChangeAspect="1"/>
          </p:cNvPicPr>
          <p:nvPr/>
        </p:nvPicPr>
        <p:blipFill>
          <a:blip r:embed="rId2"/>
          <a:stretch>
            <a:fillRect/>
          </a:stretch>
        </p:blipFill>
        <p:spPr>
          <a:xfrm>
            <a:off x="0" y="0"/>
            <a:ext cx="9144000" cy="6858000"/>
          </a:xfrm>
          <a:prstGeom prst="rect">
            <a:avLst/>
          </a:prstGeom>
        </p:spPr>
      </p:pic>
      <p:pic>
        <p:nvPicPr>
          <p:cNvPr id="6" name="Рисунок 5" descr="Ургин.jpg"/>
          <p:cNvPicPr>
            <a:picLocks noChangeAspect="1"/>
          </p:cNvPicPr>
          <p:nvPr/>
        </p:nvPicPr>
        <p:blipFill>
          <a:blip r:embed="rId3"/>
          <a:stretch>
            <a:fillRect/>
          </a:stretch>
        </p:blipFill>
        <p:spPr>
          <a:xfrm>
            <a:off x="2571736" y="285730"/>
            <a:ext cx="3071834" cy="4677564"/>
          </a:xfrm>
          <a:prstGeom prst="rect">
            <a:avLst/>
          </a:prstGeom>
        </p:spPr>
      </p:pic>
      <p:sp>
        <p:nvSpPr>
          <p:cNvPr id="8" name="Прямоугольник 7"/>
          <p:cNvSpPr/>
          <p:nvPr/>
        </p:nvSpPr>
        <p:spPr>
          <a:xfrm>
            <a:off x="857224" y="4857760"/>
            <a:ext cx="6963188" cy="1138773"/>
          </a:xfrm>
          <a:prstGeom prst="rect">
            <a:avLst/>
          </a:prstGeom>
        </p:spPr>
        <p:txBody>
          <a:bodyPr wrap="none">
            <a:spAutoFit/>
          </a:bodyPr>
          <a:lstStyle/>
          <a:p>
            <a:pPr algn="ctr"/>
            <a:r>
              <a:rPr lang="ru-RU" sz="4400" b="1" dirty="0" err="1" smtClean="0">
                <a:ln/>
                <a:solidFill>
                  <a:schemeClr val="accent3"/>
                </a:solidFill>
                <a:latin typeface="Times New Roman" pitchFamily="18" charset="0"/>
                <a:cs typeface="Times New Roman" pitchFamily="18" charset="0"/>
              </a:rPr>
              <a:t>Ургин</a:t>
            </a:r>
            <a:r>
              <a:rPr lang="ru-RU" sz="4400" b="1" dirty="0" smtClean="0">
                <a:ln/>
                <a:solidFill>
                  <a:schemeClr val="accent3"/>
                </a:solidFill>
                <a:latin typeface="Times New Roman" pitchFamily="18" charset="0"/>
                <a:cs typeface="Times New Roman" pitchFamily="18" charset="0"/>
              </a:rPr>
              <a:t> Пётр Никифорович</a:t>
            </a:r>
          </a:p>
          <a:p>
            <a:pPr algn="ctr"/>
            <a:r>
              <a:rPr lang="ru-RU" sz="2400" b="1" dirty="0" smtClean="0">
                <a:ln/>
                <a:solidFill>
                  <a:schemeClr val="accent3"/>
                </a:solidFill>
                <a:latin typeface="Times New Roman" pitchFamily="18" charset="0"/>
                <a:cs typeface="Times New Roman" pitchFamily="18" charset="0"/>
              </a:rPr>
              <a:t>10.12.1920г.- 28.03.2005г.</a:t>
            </a:r>
          </a:p>
        </p:txBody>
      </p:sp>
      <p:pic>
        <p:nvPicPr>
          <p:cNvPr id="9" name="Рисунок 8" descr="Ургин.jpg"/>
          <p:cNvPicPr>
            <a:picLocks noChangeAspect="1"/>
          </p:cNvPicPr>
          <p:nvPr/>
        </p:nvPicPr>
        <p:blipFill>
          <a:blip r:embed="rId4"/>
          <a:stretch>
            <a:fillRect/>
          </a:stretch>
        </p:blipFill>
        <p:spPr>
          <a:xfrm>
            <a:off x="6072198" y="1500174"/>
            <a:ext cx="2706562" cy="2508892"/>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13.jpg"/>
          <p:cNvPicPr>
            <a:picLocks noGrp="1" noChangeAspect="1"/>
          </p:cNvPicPr>
          <p:nvPr>
            <p:ph idx="1"/>
          </p:nvPr>
        </p:nvPicPr>
        <p:blipFill>
          <a:blip r:embed="rId2"/>
          <a:stretch>
            <a:fillRect/>
          </a:stretch>
        </p:blipFill>
        <p:spPr>
          <a:xfrm>
            <a:off x="3471457" y="1447800"/>
            <a:ext cx="3426635"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29.jpg"/>
          <p:cNvPicPr>
            <a:picLocks noChangeAspect="1"/>
          </p:cNvPicPr>
          <p:nvPr/>
        </p:nvPicPr>
        <p:blipFill>
          <a:blip r:embed="rId4"/>
          <a:stretch>
            <a:fillRect/>
          </a:stretch>
        </p:blipFill>
        <p:spPr>
          <a:xfrm>
            <a:off x="2928926" y="357166"/>
            <a:ext cx="3059248" cy="4867502"/>
          </a:xfrm>
          <a:prstGeom prst="rect">
            <a:avLst/>
          </a:prstGeom>
        </p:spPr>
      </p:pic>
      <p:sp>
        <p:nvSpPr>
          <p:cNvPr id="7" name="Прямоугольник 6"/>
          <p:cNvSpPr/>
          <p:nvPr/>
        </p:nvSpPr>
        <p:spPr>
          <a:xfrm>
            <a:off x="857224" y="5214950"/>
            <a:ext cx="7944483" cy="707886"/>
          </a:xfrm>
          <a:prstGeom prst="rect">
            <a:avLst/>
          </a:prstGeom>
        </p:spPr>
        <p:txBody>
          <a:bodyPr wrap="none">
            <a:spAutoFit/>
          </a:bodyPr>
          <a:lstStyle/>
          <a:p>
            <a:pPr algn="ctr"/>
            <a:r>
              <a:rPr lang="ru-RU" sz="4000" b="1" dirty="0" err="1" smtClean="0">
                <a:ln/>
                <a:solidFill>
                  <a:schemeClr val="accent3"/>
                </a:solidFill>
                <a:latin typeface="Times New Roman" pitchFamily="18" charset="0"/>
                <a:cs typeface="Times New Roman" pitchFamily="18" charset="0"/>
              </a:rPr>
              <a:t>Ургин</a:t>
            </a:r>
            <a:r>
              <a:rPr lang="ru-RU" sz="4000" b="1" dirty="0" smtClean="0">
                <a:ln/>
                <a:solidFill>
                  <a:schemeClr val="accent3"/>
                </a:solidFill>
                <a:latin typeface="Times New Roman" pitchFamily="18" charset="0"/>
                <a:cs typeface="Times New Roman" pitchFamily="18" charset="0"/>
              </a:rPr>
              <a:t> Константин Никифорович</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13.jpg"/>
          <p:cNvPicPr>
            <a:picLocks noGrp="1" noChangeAspect="1"/>
          </p:cNvPicPr>
          <p:nvPr>
            <p:ph idx="1"/>
          </p:nvPr>
        </p:nvPicPr>
        <p:blipFill>
          <a:blip r:embed="rId2"/>
          <a:stretch>
            <a:fillRect/>
          </a:stretch>
        </p:blipFill>
        <p:spPr>
          <a:xfrm>
            <a:off x="3471457" y="1447800"/>
            <a:ext cx="3426635"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30.jpg"/>
          <p:cNvPicPr>
            <a:picLocks noChangeAspect="1"/>
          </p:cNvPicPr>
          <p:nvPr/>
        </p:nvPicPr>
        <p:blipFill>
          <a:blip r:embed="rId4"/>
          <a:stretch>
            <a:fillRect/>
          </a:stretch>
        </p:blipFill>
        <p:spPr>
          <a:xfrm>
            <a:off x="3011247" y="285729"/>
            <a:ext cx="3395266" cy="5000659"/>
          </a:xfrm>
          <a:prstGeom prst="rect">
            <a:avLst/>
          </a:prstGeom>
        </p:spPr>
      </p:pic>
      <p:sp>
        <p:nvSpPr>
          <p:cNvPr id="7" name="Прямоугольник 6"/>
          <p:cNvSpPr/>
          <p:nvPr/>
        </p:nvSpPr>
        <p:spPr>
          <a:xfrm>
            <a:off x="714348" y="5286388"/>
            <a:ext cx="7956153" cy="769441"/>
          </a:xfrm>
          <a:prstGeom prst="rect">
            <a:avLst/>
          </a:prstGeom>
        </p:spPr>
        <p:txBody>
          <a:bodyPr wrap="none">
            <a:spAutoFit/>
          </a:bodyPr>
          <a:lstStyle/>
          <a:p>
            <a:pPr algn="ctr"/>
            <a:r>
              <a:rPr lang="ru-RU" sz="4400" b="1" dirty="0" err="1" smtClean="0">
                <a:ln/>
                <a:solidFill>
                  <a:schemeClr val="accent3"/>
                </a:solidFill>
                <a:latin typeface="Times New Roman" pitchFamily="18" charset="0"/>
                <a:cs typeface="Times New Roman" pitchFamily="18" charset="0"/>
              </a:rPr>
              <a:t>Ургин</a:t>
            </a:r>
            <a:r>
              <a:rPr lang="ru-RU" sz="4400" b="1" dirty="0" smtClean="0">
                <a:ln/>
                <a:solidFill>
                  <a:schemeClr val="accent3"/>
                </a:solidFill>
                <a:latin typeface="Times New Roman" pitchFamily="18" charset="0"/>
                <a:cs typeface="Times New Roman" pitchFamily="18" charset="0"/>
              </a:rPr>
              <a:t> Николай Никифорович</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8af24e3daaaf639c036a373a000b7123-V.jpg"/>
          <p:cNvPicPr>
            <a:picLocks noChangeAspect="1"/>
          </p:cNvPicPr>
          <p:nvPr/>
        </p:nvPicPr>
        <p:blipFill>
          <a:blip r:embed="rId3"/>
          <a:stretch>
            <a:fillRect/>
          </a:stretch>
        </p:blipFill>
        <p:spPr>
          <a:xfrm>
            <a:off x="4572000" y="428604"/>
            <a:ext cx="3854708" cy="5857892"/>
          </a:xfrm>
          <a:prstGeom prst="rect">
            <a:avLst/>
          </a:prstGeom>
        </p:spPr>
      </p:pic>
      <p:pic>
        <p:nvPicPr>
          <p:cNvPr id="4" name="Рисунок 3" descr="IMG-dc51e4d68f456d38bd3cb6219c1fa611-V.jpg"/>
          <p:cNvPicPr>
            <a:picLocks noChangeAspect="1"/>
          </p:cNvPicPr>
          <p:nvPr/>
        </p:nvPicPr>
        <p:blipFill>
          <a:blip r:embed="rId4"/>
          <a:stretch>
            <a:fillRect/>
          </a:stretch>
        </p:blipFill>
        <p:spPr>
          <a:xfrm>
            <a:off x="714348" y="428604"/>
            <a:ext cx="3817157" cy="5857892"/>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4a58055cac468b5f36d8051e50b5d76a-V.jpg"/>
          <p:cNvPicPr>
            <a:picLocks noChangeAspect="1"/>
          </p:cNvPicPr>
          <p:nvPr/>
        </p:nvPicPr>
        <p:blipFill>
          <a:blip r:embed="rId3"/>
          <a:stretch>
            <a:fillRect/>
          </a:stretch>
        </p:blipFill>
        <p:spPr>
          <a:xfrm>
            <a:off x="3036064" y="142852"/>
            <a:ext cx="3268289" cy="4357718"/>
          </a:xfrm>
          <a:prstGeom prst="rect">
            <a:avLst/>
          </a:prstGeom>
        </p:spPr>
      </p:pic>
      <p:sp>
        <p:nvSpPr>
          <p:cNvPr id="4" name="Прямоугольник 3"/>
          <p:cNvSpPr/>
          <p:nvPr/>
        </p:nvSpPr>
        <p:spPr>
          <a:xfrm>
            <a:off x="214282" y="4286256"/>
            <a:ext cx="8643998" cy="1815882"/>
          </a:xfrm>
          <a:prstGeom prst="rect">
            <a:avLst/>
          </a:prstGeom>
        </p:spPr>
        <p:txBody>
          <a:bodyPr wrap="square">
            <a:spAutoFit/>
          </a:bodyPr>
          <a:lstStyle/>
          <a:p>
            <a:pPr algn="ctr"/>
            <a:r>
              <a:rPr lang="ru-RU" sz="4000" b="1" dirty="0" err="1" smtClean="0">
                <a:solidFill>
                  <a:srgbClr val="C00000"/>
                </a:solidFill>
                <a:latin typeface="Times New Roman" pitchFamily="18" charset="0"/>
                <a:cs typeface="Times New Roman" pitchFamily="18" charset="0"/>
              </a:rPr>
              <a:t>Хайлов</a:t>
            </a:r>
            <a:r>
              <a:rPr lang="ru-RU" sz="4000" b="1" dirty="0" smtClean="0">
                <a:solidFill>
                  <a:srgbClr val="C00000"/>
                </a:solidFill>
                <a:latin typeface="Times New Roman" pitchFamily="18" charset="0"/>
                <a:cs typeface="Times New Roman" pitchFamily="18" charset="0"/>
              </a:rPr>
              <a:t> Владимир Иванович </a:t>
            </a:r>
          </a:p>
          <a:p>
            <a:pPr algn="ctr"/>
            <a:r>
              <a:rPr lang="ru-RU" b="1" dirty="0" smtClean="0">
                <a:solidFill>
                  <a:srgbClr val="C00000"/>
                </a:solidFill>
                <a:latin typeface="Times New Roman" pitchFamily="18" charset="0"/>
                <a:cs typeface="Times New Roman" pitchFamily="18" charset="0"/>
              </a:rPr>
              <a:t>  22.08. 1925г.р. </a:t>
            </a:r>
          </a:p>
          <a:p>
            <a:pPr algn="ctr"/>
            <a:r>
              <a:rPr lang="ru-RU" b="1" dirty="0" smtClean="0">
                <a:solidFill>
                  <a:srgbClr val="C00000"/>
                </a:solidFill>
                <a:latin typeface="Times New Roman" pitchFamily="18" charset="0"/>
                <a:cs typeface="Times New Roman" pitchFamily="18" charset="0"/>
              </a:rPr>
              <a:t> В феврале 1942года в возрасте 17 лет пошел добровольцем на фронт. Воевал на Белорусском фронте. Награжден орденами и медалями. Был ранен и контужен. Окончание войны встретил  в госпитале в Алтайском городе Бийск</a:t>
            </a:r>
            <a:endParaRPr lang="ru-RU" b="1" dirty="0">
              <a:solidFill>
                <a:srgbClr val="C00000"/>
              </a:solidFill>
              <a:latin typeface="Times New Roman" pitchFamily="18" charset="0"/>
              <a:cs typeface="Times New Roman"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s1200 (1).jpg"/>
          <p:cNvPicPr>
            <a:picLocks noChangeAspect="1"/>
          </p:cNvPicPr>
          <p:nvPr/>
        </p:nvPicPr>
        <p:blipFill>
          <a:blip r:embed="rId2"/>
          <a:stretch>
            <a:fillRect/>
          </a:stretch>
        </p:blipFill>
        <p:spPr>
          <a:xfrm>
            <a:off x="0" y="0"/>
            <a:ext cx="9144000" cy="6858000"/>
          </a:xfrm>
          <a:prstGeom prst="rect">
            <a:avLst/>
          </a:prstGeom>
        </p:spPr>
      </p:pic>
      <p:sp>
        <p:nvSpPr>
          <p:cNvPr id="7" name="Прямоугольник 6"/>
          <p:cNvSpPr/>
          <p:nvPr/>
        </p:nvSpPr>
        <p:spPr>
          <a:xfrm>
            <a:off x="357158" y="1000108"/>
            <a:ext cx="7655557" cy="769441"/>
          </a:xfrm>
          <a:prstGeom prst="rect">
            <a:avLst/>
          </a:prstGeom>
        </p:spPr>
        <p:txBody>
          <a:bodyPr wrap="none">
            <a:spAutoFit/>
          </a:bodyPr>
          <a:lstStyle/>
          <a:p>
            <a:pPr algn="ctr"/>
            <a:r>
              <a:rPr lang="ru-RU" sz="4400" b="1" dirty="0" err="1" smtClean="0">
                <a:ln/>
                <a:solidFill>
                  <a:schemeClr val="accent3"/>
                </a:solidFill>
                <a:latin typeface="Times New Roman" pitchFamily="18" charset="0"/>
                <a:cs typeface="Times New Roman" pitchFamily="18" charset="0"/>
              </a:rPr>
              <a:t>Хайлов</a:t>
            </a:r>
            <a:r>
              <a:rPr lang="ru-RU" sz="4400" b="1" dirty="0" smtClean="0">
                <a:ln/>
                <a:solidFill>
                  <a:schemeClr val="accent3"/>
                </a:solidFill>
                <a:latin typeface="Times New Roman" pitchFamily="18" charset="0"/>
                <a:cs typeface="Times New Roman" pitchFamily="18" charset="0"/>
              </a:rPr>
              <a:t> Григорий Фёдорович</a:t>
            </a:r>
          </a:p>
        </p:txBody>
      </p:sp>
      <p:sp>
        <p:nvSpPr>
          <p:cNvPr id="8" name="Прямоугольник 7"/>
          <p:cNvSpPr/>
          <p:nvPr/>
        </p:nvSpPr>
        <p:spPr>
          <a:xfrm>
            <a:off x="357158" y="1785926"/>
            <a:ext cx="8001056" cy="4247317"/>
          </a:xfrm>
          <a:prstGeom prst="rect">
            <a:avLst/>
          </a:prstGeom>
        </p:spPr>
        <p:txBody>
          <a:bodyPr wrap="square">
            <a:spAutoFit/>
          </a:bodyPr>
          <a:lstStyle/>
          <a:p>
            <a:r>
              <a:rPr lang="ru-RU" dirty="0" smtClean="0">
                <a:solidFill>
                  <a:srgbClr val="C00000"/>
                </a:solidFill>
                <a:latin typeface="Times New Roman" pitchFamily="18" charset="0"/>
                <a:cs typeface="Times New Roman" pitchFamily="18" charset="0"/>
              </a:rPr>
              <a:t>Он родился в 1911 году в селе Малый </a:t>
            </a:r>
            <a:r>
              <a:rPr lang="ru-RU" dirty="0" err="1" smtClean="0">
                <a:solidFill>
                  <a:srgbClr val="C00000"/>
                </a:solidFill>
                <a:latin typeface="Times New Roman" pitchFamily="18" charset="0"/>
                <a:cs typeface="Times New Roman" pitchFamily="18" charset="0"/>
              </a:rPr>
              <a:t>Колояр</a:t>
            </a:r>
            <a:r>
              <a:rPr lang="ru-RU" dirty="0" smtClean="0">
                <a:solidFill>
                  <a:srgbClr val="C00000"/>
                </a:solidFill>
                <a:latin typeface="Times New Roman" pitchFamily="18" charset="0"/>
                <a:cs typeface="Times New Roman" pitchFamily="18" charset="0"/>
              </a:rPr>
              <a:t> </a:t>
            </a:r>
            <a:r>
              <a:rPr lang="ru-RU" dirty="0" err="1" smtClean="0">
                <a:solidFill>
                  <a:srgbClr val="C00000"/>
                </a:solidFill>
                <a:latin typeface="Times New Roman" pitchFamily="18" charset="0"/>
                <a:cs typeface="Times New Roman" pitchFamily="18" charset="0"/>
              </a:rPr>
              <a:t>Бессоновского</a:t>
            </a:r>
            <a:r>
              <a:rPr lang="ru-RU" dirty="0" smtClean="0">
                <a:solidFill>
                  <a:srgbClr val="C00000"/>
                </a:solidFill>
                <a:latin typeface="Times New Roman" pitchFamily="18" charset="0"/>
                <a:cs typeface="Times New Roman" pitchFamily="18" charset="0"/>
              </a:rPr>
              <a:t> района. 12 марта 1942 года был призван в ряды Красной армии </a:t>
            </a:r>
            <a:r>
              <a:rPr lang="ru-RU" dirty="0" err="1" smtClean="0">
                <a:solidFill>
                  <a:srgbClr val="C00000"/>
                </a:solidFill>
                <a:latin typeface="Times New Roman" pitchFamily="18" charset="0"/>
                <a:cs typeface="Times New Roman" pitchFamily="18" charset="0"/>
              </a:rPr>
              <a:t>Бессоновским</a:t>
            </a:r>
            <a:r>
              <a:rPr lang="ru-RU" dirty="0" smtClean="0">
                <a:solidFill>
                  <a:srgbClr val="C00000"/>
                </a:solidFill>
                <a:latin typeface="Times New Roman" pitchFamily="18" charset="0"/>
                <a:cs typeface="Times New Roman" pitchFamily="18" charset="0"/>
              </a:rPr>
              <a:t> районным военным комиссариатом и ушёл на фронт, оставив дома жену Антонину и детей Бориса и Нину.</a:t>
            </a:r>
          </a:p>
          <a:p>
            <a:r>
              <a:rPr lang="ru-RU" dirty="0" smtClean="0">
                <a:solidFill>
                  <a:srgbClr val="C00000"/>
                </a:solidFill>
                <a:latin typeface="Times New Roman" pitchFamily="18" charset="0"/>
                <a:cs typeface="Times New Roman" pitchFamily="18" charset="0"/>
              </a:rPr>
              <a:t>Григорий Федорович оказался в 116 команде. </a:t>
            </a:r>
          </a:p>
          <a:p>
            <a:r>
              <a:rPr lang="ru-RU" dirty="0" smtClean="0">
                <a:solidFill>
                  <a:srgbClr val="C00000"/>
                </a:solidFill>
                <a:latin typeface="Times New Roman" pitchFamily="18" charset="0"/>
                <a:cs typeface="Times New Roman" pitchFamily="18" charset="0"/>
              </a:rPr>
              <a:t>02.06.1942 года он отстал от своей команды и выбыл в 37-ю запасную стрелковую бригаду, сформированную на территории, прилегающей к железнодорожной станции </a:t>
            </a:r>
            <a:r>
              <a:rPr lang="ru-RU" dirty="0" err="1" smtClean="0">
                <a:solidFill>
                  <a:srgbClr val="C00000"/>
                </a:solidFill>
                <a:latin typeface="Times New Roman" pitchFamily="18" charset="0"/>
                <a:cs typeface="Times New Roman" pitchFamily="18" charset="0"/>
              </a:rPr>
              <a:t>Селикса</a:t>
            </a:r>
            <a:r>
              <a:rPr lang="ru-RU" dirty="0" smtClean="0">
                <a:solidFill>
                  <a:srgbClr val="C00000"/>
                </a:solidFill>
                <a:latin typeface="Times New Roman" pitchFamily="18" charset="0"/>
                <a:cs typeface="Times New Roman" pitchFamily="18" charset="0"/>
              </a:rPr>
              <a:t>, расположенной к северу от современного города Заречного Пензенской области. </a:t>
            </a:r>
          </a:p>
          <a:p>
            <a:r>
              <a:rPr lang="ru-RU" dirty="0" smtClean="0">
                <a:solidFill>
                  <a:srgbClr val="C00000"/>
                </a:solidFill>
                <a:latin typeface="Times New Roman" pitchFamily="18" charset="0"/>
                <a:cs typeface="Times New Roman" pitchFamily="18" charset="0"/>
              </a:rPr>
              <a:t>27.07.1942 года Григорий Федорович выбыл в 1-ое Саратовское танковое училище г. Саратова.</a:t>
            </a:r>
          </a:p>
          <a:p>
            <a:r>
              <a:rPr lang="ru-RU" dirty="0" smtClean="0">
                <a:solidFill>
                  <a:srgbClr val="C00000"/>
                </a:solidFill>
                <a:latin typeface="Times New Roman" pitchFamily="18" charset="0"/>
                <a:cs typeface="Times New Roman" pitchFamily="18" charset="0"/>
              </a:rPr>
              <a:t>После он попал в 609-й стрелковый </a:t>
            </a:r>
            <a:r>
              <a:rPr lang="ru-RU" dirty="0" err="1" smtClean="0">
                <a:solidFill>
                  <a:srgbClr val="C00000"/>
                </a:solidFill>
                <a:latin typeface="Times New Roman" pitchFamily="18" charset="0"/>
                <a:cs typeface="Times New Roman" pitchFamily="18" charset="0"/>
              </a:rPr>
              <a:t>Остроленковский</a:t>
            </a:r>
            <a:r>
              <a:rPr lang="ru-RU" dirty="0" smtClean="0">
                <a:solidFill>
                  <a:srgbClr val="C00000"/>
                </a:solidFill>
                <a:latin typeface="Times New Roman" pitchFamily="18" charset="0"/>
                <a:cs typeface="Times New Roman" pitchFamily="18" charset="0"/>
              </a:rPr>
              <a:t> Краснознамённый полк 139-ой стрелковой дивизии 10-ой Армии.</a:t>
            </a:r>
          </a:p>
          <a:p>
            <a:r>
              <a:rPr lang="ru-RU" dirty="0" smtClean="0">
                <a:solidFill>
                  <a:srgbClr val="C00000"/>
                </a:solidFill>
                <a:latin typeface="Times New Roman" pitchFamily="18" charset="0"/>
                <a:cs typeface="Times New Roman" pitchFamily="18" charset="0"/>
              </a:rPr>
              <a:t>В звании сержанта дослужился до должности помощника командира взвода.</a:t>
            </a:r>
          </a:p>
          <a:p>
            <a:endParaRPr lang="ru-RU"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s1200 (1).jpg"/>
          <p:cNvPicPr>
            <a:picLocks noChangeAspect="1"/>
          </p:cNvPicPr>
          <p:nvPr/>
        </p:nvPicPr>
        <p:blipFill>
          <a:blip r:embed="rId2"/>
          <a:stretch>
            <a:fillRect/>
          </a:stretch>
        </p:blipFill>
        <p:spPr>
          <a:xfrm>
            <a:off x="0" y="0"/>
            <a:ext cx="9144000" cy="6858000"/>
          </a:xfrm>
          <a:prstGeom prst="rect">
            <a:avLst/>
          </a:prstGeom>
        </p:spPr>
      </p:pic>
      <p:graphicFrame>
        <p:nvGraphicFramePr>
          <p:cNvPr id="3" name="Таблица 2"/>
          <p:cNvGraphicFramePr>
            <a:graphicFrameLocks noGrp="1"/>
          </p:cNvGraphicFramePr>
          <p:nvPr/>
        </p:nvGraphicFramePr>
        <p:xfrm>
          <a:off x="285720" y="500042"/>
          <a:ext cx="8072493" cy="4064000"/>
        </p:xfrm>
        <a:graphic>
          <a:graphicData uri="http://schemas.openxmlformats.org/drawingml/2006/table">
            <a:tbl>
              <a:tblPr/>
              <a:tblGrid>
                <a:gridCol w="8072493"/>
              </a:tblGrid>
              <a:tr h="4064000">
                <a:tc>
                  <a:txBody>
                    <a:bodyPr/>
                    <a:lstStyle/>
                    <a:p>
                      <a:pPr marL="0" marR="0" indent="450215" algn="just" defTabSz="914400" rtl="0" eaLnBrk="1" fontAlgn="auto" latinLnBrk="0" hangingPunct="1">
                        <a:lnSpc>
                          <a:spcPct val="115000"/>
                        </a:lnSpc>
                        <a:spcBef>
                          <a:spcPts val="0"/>
                        </a:spcBef>
                        <a:spcAft>
                          <a:spcPts val="0"/>
                        </a:spcAft>
                        <a:buClrTx/>
                        <a:buSzTx/>
                        <a:buFontTx/>
                        <a:buNone/>
                        <a:tabLst/>
                        <a:defRPr/>
                      </a:pPr>
                      <a:r>
                        <a:rPr lang="ru-RU" sz="1800" dirty="0" smtClean="0">
                          <a:solidFill>
                            <a:srgbClr val="C00000"/>
                          </a:solidFill>
                          <a:latin typeface="Times New Roman"/>
                          <a:ea typeface="Calibri"/>
                          <a:cs typeface="Times New Roman"/>
                        </a:rPr>
                        <a:t>С </a:t>
                      </a:r>
                      <a:r>
                        <a:rPr lang="ru-RU" sz="1800" dirty="0">
                          <a:solidFill>
                            <a:srgbClr val="C00000"/>
                          </a:solidFill>
                          <a:latin typeface="Times New Roman"/>
                          <a:ea typeface="Calibri"/>
                          <a:cs typeface="Times New Roman"/>
                        </a:rPr>
                        <a:t>11 по 25 августа 1943 года, участвуя в </a:t>
                      </a:r>
                      <a:r>
                        <a:rPr lang="ru-RU" sz="1800" dirty="0" err="1">
                          <a:solidFill>
                            <a:srgbClr val="C00000"/>
                          </a:solidFill>
                          <a:latin typeface="Times New Roman"/>
                          <a:ea typeface="Calibri"/>
                          <a:cs typeface="Times New Roman"/>
                        </a:rPr>
                        <a:t>Спас-Деменской</a:t>
                      </a:r>
                      <a:r>
                        <a:rPr lang="ru-RU" sz="1800" dirty="0">
                          <a:solidFill>
                            <a:srgbClr val="C00000"/>
                          </a:solidFill>
                          <a:latin typeface="Times New Roman"/>
                          <a:ea typeface="Calibri"/>
                          <a:cs typeface="Times New Roman"/>
                        </a:rPr>
                        <a:t> операции, дивизия под командованием Кириллова, прорвав оборону противника, </a:t>
                      </a:r>
                      <a:r>
                        <a:rPr lang="ru-RU" sz="1800" dirty="0" smtClean="0">
                          <a:solidFill>
                            <a:srgbClr val="C00000"/>
                          </a:solidFill>
                          <a:latin typeface="Times New Roman"/>
                          <a:ea typeface="Calibri"/>
                          <a:cs typeface="Times New Roman"/>
                        </a:rPr>
                        <a:t>прошла </a:t>
                      </a:r>
                      <a:r>
                        <a:rPr lang="ru-RU" sz="1800" dirty="0">
                          <a:solidFill>
                            <a:srgbClr val="C00000"/>
                          </a:solidFill>
                          <a:latin typeface="Times New Roman"/>
                          <a:ea typeface="Calibri"/>
                          <a:cs typeface="Times New Roman"/>
                        </a:rPr>
                        <a:t>с боями 16 км, освободив 14 населенных пунктов, отразила десятки немецких контратак</a:t>
                      </a:r>
                      <a:r>
                        <a:rPr lang="ru-RU" sz="1800" dirty="0" smtClean="0">
                          <a:solidFill>
                            <a:srgbClr val="C00000"/>
                          </a:solidFill>
                          <a:latin typeface="Times New Roman"/>
                          <a:ea typeface="Calibri"/>
                          <a:cs typeface="Times New Roman"/>
                        </a:rPr>
                        <a:t>.</a:t>
                      </a:r>
                      <a:r>
                        <a:rPr lang="ru-RU" sz="1800" dirty="0" smtClean="0">
                          <a:solidFill>
                            <a:srgbClr val="C00000"/>
                          </a:solidFill>
                          <a:latin typeface="Times New Roman" pitchFamily="18" charset="0"/>
                          <a:cs typeface="Times New Roman" pitchFamily="18" charset="0"/>
                        </a:rPr>
                        <a:t> Широко известная песня В.Е. </a:t>
                      </a:r>
                      <a:r>
                        <a:rPr lang="ru-RU" sz="1800" dirty="0" err="1" smtClean="0">
                          <a:solidFill>
                            <a:srgbClr val="C00000"/>
                          </a:solidFill>
                          <a:latin typeface="Times New Roman" pitchFamily="18" charset="0"/>
                          <a:cs typeface="Times New Roman" pitchFamily="18" charset="0"/>
                        </a:rPr>
                        <a:t>Баснера</a:t>
                      </a:r>
                      <a:r>
                        <a:rPr lang="ru-RU" sz="1800" dirty="0" smtClean="0">
                          <a:solidFill>
                            <a:srgbClr val="C00000"/>
                          </a:solidFill>
                          <a:latin typeface="Times New Roman" pitchFamily="18" charset="0"/>
                          <a:cs typeface="Times New Roman" pitchFamily="18" charset="0"/>
                        </a:rPr>
                        <a:t> на слова поэта М.Л. </a:t>
                      </a:r>
                      <a:r>
                        <a:rPr lang="ru-RU" sz="1800" dirty="0" err="1" smtClean="0">
                          <a:solidFill>
                            <a:srgbClr val="C00000"/>
                          </a:solidFill>
                          <a:latin typeface="Times New Roman" pitchFamily="18" charset="0"/>
                          <a:cs typeface="Times New Roman" pitchFamily="18" charset="0"/>
                        </a:rPr>
                        <a:t>Матусовского</a:t>
                      </a:r>
                      <a:r>
                        <a:rPr lang="ru-RU" sz="1800" dirty="0" smtClean="0">
                          <a:solidFill>
                            <a:srgbClr val="C00000"/>
                          </a:solidFill>
                          <a:latin typeface="Times New Roman" pitchFamily="18" charset="0"/>
                          <a:cs typeface="Times New Roman" pitchFamily="18" charset="0"/>
                        </a:rPr>
                        <a:t> «На Безымянной высоте» основана на действительных событиях из жизни 139-ой стрелковой дивизии, которая впоследствии стала именоваться Краснознамённой ордена Суворова </a:t>
                      </a:r>
                      <a:r>
                        <a:rPr lang="ru-RU" sz="1800" dirty="0" err="1" smtClean="0">
                          <a:solidFill>
                            <a:srgbClr val="C00000"/>
                          </a:solidFill>
                          <a:latin typeface="Times New Roman" pitchFamily="18" charset="0"/>
                          <a:cs typeface="Times New Roman" pitchFamily="18" charset="0"/>
                        </a:rPr>
                        <a:t>Рославльской</a:t>
                      </a:r>
                      <a:r>
                        <a:rPr lang="ru-RU" sz="1800" dirty="0" smtClean="0">
                          <a:solidFill>
                            <a:srgbClr val="C00000"/>
                          </a:solidFill>
                          <a:latin typeface="Times New Roman" pitchFamily="18" charset="0"/>
                          <a:cs typeface="Times New Roman" pitchFamily="18" charset="0"/>
                        </a:rPr>
                        <a:t> стрелковой дивизией. </a:t>
                      </a:r>
                    </a:p>
                    <a:p>
                      <a:pPr indent="450215" algn="just">
                        <a:lnSpc>
                          <a:spcPct val="115000"/>
                        </a:lnSpc>
                        <a:spcAft>
                          <a:spcPts val="0"/>
                        </a:spcAft>
                      </a:pPr>
                      <a:endParaRPr lang="ru-RU" sz="1800" dirty="0">
                        <a:solidFill>
                          <a:srgbClr val="C00000"/>
                        </a:solidFill>
                        <a:latin typeface="Calibri"/>
                        <a:ea typeface="Calibri"/>
                        <a:cs typeface="Times New Roman"/>
                      </a:endParaRPr>
                    </a:p>
                  </a:txBody>
                  <a:tcPr marL="87185" marR="87185" marT="0" marB="0">
                    <a:lnL>
                      <a:noFill/>
                    </a:lnL>
                    <a:lnR>
                      <a:noFill/>
                    </a:lnR>
                    <a:lnT>
                      <a:noFill/>
                    </a:lnT>
                    <a:lnB>
                      <a:noFill/>
                    </a:lnB>
                  </a:tcPr>
                </a:tc>
              </a:tr>
            </a:tbl>
          </a:graphicData>
        </a:graphic>
      </p:graphicFrame>
      <p:grpSp>
        <p:nvGrpSpPr>
          <p:cNvPr id="48129" name="Group 1"/>
          <p:cNvGrpSpPr>
            <a:grpSpLocks/>
          </p:cNvGrpSpPr>
          <p:nvPr/>
        </p:nvGrpSpPr>
        <p:grpSpPr bwMode="auto">
          <a:xfrm>
            <a:off x="1214414" y="2857496"/>
            <a:ext cx="6410342" cy="3810004"/>
            <a:chOff x="1776" y="1680"/>
            <a:chExt cx="13468" cy="8821"/>
          </a:xfrm>
        </p:grpSpPr>
        <p:pic>
          <p:nvPicPr>
            <p:cNvPr id="48130" name="Picture 2" descr="00000007"/>
            <p:cNvPicPr>
              <a:picLocks noChangeAspect="1" noChangeArrowheads="1"/>
            </p:cNvPicPr>
            <p:nvPr/>
          </p:nvPicPr>
          <p:blipFill>
            <a:blip r:embed="rId3" cstate="print"/>
            <a:srcRect/>
            <a:stretch>
              <a:fillRect/>
            </a:stretch>
          </p:blipFill>
          <p:spPr bwMode="auto">
            <a:xfrm>
              <a:off x="1776" y="1680"/>
              <a:ext cx="13468" cy="8821"/>
            </a:xfrm>
            <a:prstGeom prst="rect">
              <a:avLst/>
            </a:prstGeom>
            <a:noFill/>
            <a:ln w="9525">
              <a:noFill/>
              <a:miter lim="800000"/>
              <a:headEnd/>
              <a:tailEnd/>
            </a:ln>
          </p:spPr>
        </p:pic>
        <p:sp>
          <p:nvSpPr>
            <p:cNvPr id="48131" name="Rectangle 3"/>
            <p:cNvSpPr>
              <a:spLocks noChangeArrowheads="1"/>
            </p:cNvSpPr>
            <p:nvPr/>
          </p:nvSpPr>
          <p:spPr bwMode="auto">
            <a:xfrm>
              <a:off x="2429" y="7264"/>
              <a:ext cx="12508" cy="602"/>
            </a:xfrm>
            <a:prstGeom prst="rect">
              <a:avLst/>
            </a:prstGeom>
            <a:noFill/>
            <a:ln w="2857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s1200 (1).jpg"/>
          <p:cNvPicPr>
            <a:picLocks noChangeAspect="1"/>
          </p:cNvPicPr>
          <p:nvPr/>
        </p:nvPicPr>
        <p:blipFill>
          <a:blip r:embed="rId2"/>
          <a:stretch>
            <a:fillRect/>
          </a:stretch>
        </p:blipFill>
        <p:spPr>
          <a:xfrm>
            <a:off x="0" y="0"/>
            <a:ext cx="9144000" cy="6858000"/>
          </a:xfrm>
          <a:prstGeom prst="rect">
            <a:avLst/>
          </a:prstGeom>
        </p:spPr>
      </p:pic>
      <p:graphicFrame>
        <p:nvGraphicFramePr>
          <p:cNvPr id="3" name="Таблица 2"/>
          <p:cNvGraphicFramePr>
            <a:graphicFrameLocks noGrp="1"/>
          </p:cNvGraphicFramePr>
          <p:nvPr/>
        </p:nvGraphicFramePr>
        <p:xfrm>
          <a:off x="357158" y="285728"/>
          <a:ext cx="7358114" cy="1428760"/>
        </p:xfrm>
        <a:graphic>
          <a:graphicData uri="http://schemas.openxmlformats.org/drawingml/2006/table">
            <a:tbl>
              <a:tblPr/>
              <a:tblGrid>
                <a:gridCol w="7358114"/>
              </a:tblGrid>
              <a:tr h="1428760">
                <a:tc>
                  <a:txBody>
                    <a:bodyPr/>
                    <a:lstStyle/>
                    <a:p>
                      <a:pPr indent="450215" algn="just">
                        <a:lnSpc>
                          <a:spcPct val="100000"/>
                        </a:lnSpc>
                        <a:spcAft>
                          <a:spcPts val="0"/>
                        </a:spcAft>
                      </a:pPr>
                      <a:r>
                        <a:rPr lang="ru-RU" sz="1800" dirty="0" smtClean="0">
                          <a:solidFill>
                            <a:srgbClr val="C00000"/>
                          </a:solidFill>
                          <a:latin typeface="Times New Roman"/>
                          <a:ea typeface="Calibri"/>
                          <a:cs typeface="Times New Roman"/>
                        </a:rPr>
                        <a:t>Григорий</a:t>
                      </a:r>
                      <a:r>
                        <a:rPr lang="ru-RU" sz="1800" baseline="0" dirty="0" smtClean="0">
                          <a:solidFill>
                            <a:srgbClr val="C00000"/>
                          </a:solidFill>
                          <a:latin typeface="Times New Roman"/>
                          <a:ea typeface="Calibri"/>
                          <a:cs typeface="Times New Roman"/>
                        </a:rPr>
                        <a:t> Федорович</a:t>
                      </a:r>
                      <a:r>
                        <a:rPr lang="ru-RU" sz="1800" dirty="0" smtClean="0">
                          <a:solidFill>
                            <a:srgbClr val="C00000"/>
                          </a:solidFill>
                          <a:latin typeface="Times New Roman"/>
                          <a:ea typeface="Calibri"/>
                          <a:cs typeface="Times New Roman"/>
                        </a:rPr>
                        <a:t> </a:t>
                      </a:r>
                      <a:r>
                        <a:rPr lang="ru-RU" sz="1800" dirty="0">
                          <a:solidFill>
                            <a:srgbClr val="C00000"/>
                          </a:solidFill>
                          <a:latin typeface="Times New Roman"/>
                          <a:ea typeface="Calibri"/>
                          <a:cs typeface="Times New Roman"/>
                        </a:rPr>
                        <a:t>не вернулся с войны… Он погиб в бою 13 августа 1943 года в Смоленской области в Кировском районе.</a:t>
                      </a:r>
                      <a:endParaRPr lang="ru-RU" sz="1800" dirty="0">
                        <a:solidFill>
                          <a:srgbClr val="C00000"/>
                        </a:solidFill>
                        <a:latin typeface="Calibri"/>
                        <a:ea typeface="Calibri"/>
                        <a:cs typeface="Times New Roman"/>
                      </a:endParaRPr>
                    </a:p>
                    <a:p>
                      <a:pPr indent="450215" algn="just">
                        <a:lnSpc>
                          <a:spcPct val="100000"/>
                        </a:lnSpc>
                        <a:spcAft>
                          <a:spcPts val="0"/>
                        </a:spcAft>
                      </a:pPr>
                      <a:r>
                        <a:rPr lang="ru-RU" sz="1800" dirty="0">
                          <a:solidFill>
                            <a:srgbClr val="C00000"/>
                          </a:solidFill>
                          <a:latin typeface="Times New Roman"/>
                          <a:ea typeface="Calibri"/>
                          <a:cs typeface="Times New Roman"/>
                        </a:rPr>
                        <a:t>Похоронен </a:t>
                      </a:r>
                      <a:r>
                        <a:rPr lang="ru-RU" sz="1800" dirty="0" smtClean="0">
                          <a:solidFill>
                            <a:srgbClr val="C00000"/>
                          </a:solidFill>
                          <a:latin typeface="Times New Roman"/>
                          <a:ea typeface="Calibri"/>
                          <a:cs typeface="Times New Roman"/>
                        </a:rPr>
                        <a:t> </a:t>
                      </a:r>
                      <a:r>
                        <a:rPr lang="ru-RU" sz="1800" dirty="0">
                          <a:solidFill>
                            <a:srgbClr val="C00000"/>
                          </a:solidFill>
                          <a:latin typeface="Times New Roman"/>
                          <a:ea typeface="Calibri"/>
                          <a:cs typeface="Times New Roman"/>
                        </a:rPr>
                        <a:t>в братской могиле на высоте 221,7 Кировского района Смоленской области.</a:t>
                      </a:r>
                      <a:endParaRPr lang="ru-RU" sz="1800" dirty="0">
                        <a:solidFill>
                          <a:srgbClr val="C00000"/>
                        </a:solidFill>
                        <a:latin typeface="Calibri"/>
                        <a:ea typeface="Calibri"/>
                        <a:cs typeface="Times New Roman"/>
                      </a:endParaRPr>
                    </a:p>
                  </a:txBody>
                  <a:tcPr marL="114300" marR="114300" marT="0" marB="0">
                    <a:lnL>
                      <a:noFill/>
                    </a:lnL>
                    <a:lnR>
                      <a:noFill/>
                    </a:lnR>
                    <a:lnT>
                      <a:noFill/>
                    </a:lnT>
                    <a:lnB>
                      <a:noFill/>
                    </a:lnB>
                  </a:tcPr>
                </a:tc>
              </a:tr>
            </a:tbl>
          </a:graphicData>
        </a:graphic>
      </p:graphicFrame>
      <p:grpSp>
        <p:nvGrpSpPr>
          <p:cNvPr id="47105" name="Group 1"/>
          <p:cNvGrpSpPr>
            <a:grpSpLocks/>
          </p:cNvGrpSpPr>
          <p:nvPr/>
        </p:nvGrpSpPr>
        <p:grpSpPr bwMode="auto">
          <a:xfrm>
            <a:off x="138113" y="1643050"/>
            <a:ext cx="9005887" cy="5000636"/>
            <a:chOff x="1739" y="2688"/>
            <a:chExt cx="14183" cy="8350"/>
          </a:xfrm>
        </p:grpSpPr>
        <p:pic>
          <p:nvPicPr>
            <p:cNvPr id="47106" name="Picture 2" descr="11_big"/>
            <p:cNvPicPr>
              <a:picLocks noChangeAspect="1" noChangeArrowheads="1"/>
            </p:cNvPicPr>
            <p:nvPr/>
          </p:nvPicPr>
          <p:blipFill>
            <a:blip r:embed="rId3"/>
            <a:srcRect l="24902" r="26007" b="19698"/>
            <a:stretch>
              <a:fillRect/>
            </a:stretch>
          </p:blipFill>
          <p:spPr bwMode="auto">
            <a:xfrm>
              <a:off x="1739" y="2688"/>
              <a:ext cx="5153" cy="7273"/>
            </a:xfrm>
            <a:prstGeom prst="rect">
              <a:avLst/>
            </a:prstGeom>
            <a:noFill/>
            <a:ln w="9525">
              <a:noFill/>
              <a:miter lim="800000"/>
              <a:headEnd/>
              <a:tailEnd/>
            </a:ln>
          </p:spPr>
        </p:pic>
        <p:pic>
          <p:nvPicPr>
            <p:cNvPr id="47107" name="Picture 3" descr="201203210738190"/>
            <p:cNvPicPr>
              <a:picLocks noChangeAspect="1" noChangeArrowheads="1"/>
            </p:cNvPicPr>
            <p:nvPr/>
          </p:nvPicPr>
          <p:blipFill>
            <a:blip r:embed="rId4"/>
            <a:srcRect l="26033" t="49152" r="49269" b="25040"/>
            <a:stretch>
              <a:fillRect/>
            </a:stretch>
          </p:blipFill>
          <p:spPr bwMode="auto">
            <a:xfrm>
              <a:off x="7099" y="7198"/>
              <a:ext cx="8823" cy="3840"/>
            </a:xfrm>
            <a:prstGeom prst="rect">
              <a:avLst/>
            </a:prstGeom>
            <a:noFill/>
            <a:ln w="9525">
              <a:noFill/>
              <a:miter lim="800000"/>
              <a:headEnd/>
              <a:tailEnd/>
            </a:ln>
          </p:spPr>
        </p:pic>
        <p:pic>
          <p:nvPicPr>
            <p:cNvPr id="47108" name="Picture 4" descr="201203210738190"/>
            <p:cNvPicPr>
              <a:picLocks noChangeAspect="1" noChangeArrowheads="1"/>
            </p:cNvPicPr>
            <p:nvPr/>
          </p:nvPicPr>
          <p:blipFill>
            <a:blip r:embed="rId4"/>
            <a:srcRect r="74138" b="45741"/>
            <a:stretch>
              <a:fillRect/>
            </a:stretch>
          </p:blipFill>
          <p:spPr bwMode="auto">
            <a:xfrm>
              <a:off x="9144" y="2815"/>
              <a:ext cx="4777" cy="4174"/>
            </a:xfrm>
            <a:prstGeom prst="rect">
              <a:avLst/>
            </a:prstGeom>
            <a:noFill/>
            <a:ln w="9525">
              <a:noFill/>
              <a:miter lim="800000"/>
              <a:headEnd/>
              <a:tailEnd/>
            </a:ln>
          </p:spPr>
        </p:pic>
        <p:sp>
          <p:nvSpPr>
            <p:cNvPr id="47109" name="Rectangle 5"/>
            <p:cNvSpPr>
              <a:spLocks noChangeArrowheads="1"/>
            </p:cNvSpPr>
            <p:nvPr/>
          </p:nvSpPr>
          <p:spPr bwMode="auto">
            <a:xfrm>
              <a:off x="13440" y="9732"/>
              <a:ext cx="2295" cy="229"/>
            </a:xfrm>
            <a:prstGeom prst="rect">
              <a:avLst/>
            </a:prstGeom>
            <a:solidFill>
              <a:srgbClr val="FFFFFF">
                <a:alpha val="0"/>
              </a:srgbClr>
            </a:solidFill>
            <a:ln w="2857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214282" y="1214422"/>
            <a:ext cx="8072494" cy="2431435"/>
          </a:xfrm>
          <a:prstGeom prst="rect">
            <a:avLst/>
          </a:prstGeom>
        </p:spPr>
        <p:txBody>
          <a:bodyPr wrap="square">
            <a:spAutoFit/>
          </a:bodyPr>
          <a:lstStyle/>
          <a:p>
            <a:pPr algn="ctr"/>
            <a:r>
              <a:rPr lang="ru-RU" sz="4400" b="1" dirty="0" smtClean="0">
                <a:solidFill>
                  <a:srgbClr val="C00000"/>
                </a:solidFill>
                <a:latin typeface="Times New Roman" pitchFamily="18" charset="0"/>
                <a:cs typeface="Times New Roman" pitchFamily="18" charset="0"/>
              </a:rPr>
              <a:t>Царапкин Сергей Фёдорович </a:t>
            </a:r>
          </a:p>
          <a:p>
            <a:pPr algn="ctr"/>
            <a:r>
              <a:rPr lang="ru-RU" b="1" dirty="0" smtClean="0">
                <a:solidFill>
                  <a:srgbClr val="C00000"/>
                </a:solidFill>
                <a:latin typeface="Times New Roman" pitchFamily="18" charset="0"/>
                <a:cs typeface="Times New Roman" pitchFamily="18" charset="0"/>
              </a:rPr>
              <a:t>1922г.р.</a:t>
            </a:r>
          </a:p>
          <a:p>
            <a:pPr algn="ctr"/>
            <a:r>
              <a:rPr lang="ru-RU" b="1" dirty="0" smtClean="0">
                <a:solidFill>
                  <a:srgbClr val="C00000"/>
                </a:solidFill>
                <a:latin typeface="Times New Roman" pitchFamily="18" charset="0"/>
                <a:cs typeface="Times New Roman" pitchFamily="18" charset="0"/>
              </a:rPr>
              <a:t>Награжден</a:t>
            </a:r>
          </a:p>
          <a:p>
            <a:pPr algn="ctr"/>
            <a:r>
              <a:rPr lang="ru-RU" b="1" dirty="0" smtClean="0">
                <a:solidFill>
                  <a:srgbClr val="C00000"/>
                </a:solidFill>
                <a:latin typeface="Times New Roman" pitchFamily="18" charset="0"/>
                <a:cs typeface="Times New Roman" pitchFamily="18" charset="0"/>
              </a:rPr>
              <a:t> Медалью «За Отвагу»</a:t>
            </a:r>
          </a:p>
          <a:p>
            <a:pPr algn="ctr"/>
            <a:r>
              <a:rPr lang="ru-RU" b="1" dirty="0" smtClean="0">
                <a:solidFill>
                  <a:srgbClr val="C00000"/>
                </a:solidFill>
                <a:latin typeface="Times New Roman" pitchFamily="18" charset="0"/>
                <a:cs typeface="Times New Roman" pitchFamily="18" charset="0"/>
              </a:rPr>
              <a:t>Медалью «За оборону Ленинграда»</a:t>
            </a:r>
          </a:p>
          <a:p>
            <a:pPr algn="ctr"/>
            <a:r>
              <a:rPr lang="ru-RU" b="1" dirty="0" smtClean="0">
                <a:solidFill>
                  <a:srgbClr val="C00000"/>
                </a:solidFill>
                <a:latin typeface="Times New Roman" pitchFamily="18" charset="0"/>
                <a:cs typeface="Times New Roman" pitchFamily="18" charset="0"/>
              </a:rPr>
              <a:t> Орденом Славы </a:t>
            </a:r>
            <a:r>
              <a:rPr lang="en-US" b="1" dirty="0" smtClean="0">
                <a:solidFill>
                  <a:srgbClr val="C00000"/>
                </a:solidFill>
                <a:latin typeface="Times New Roman" pitchFamily="18" charset="0"/>
                <a:cs typeface="Times New Roman" pitchFamily="18" charset="0"/>
              </a:rPr>
              <a:t>III</a:t>
            </a:r>
            <a:r>
              <a:rPr lang="ru-RU" b="1" dirty="0" smtClean="0">
                <a:solidFill>
                  <a:srgbClr val="C00000"/>
                </a:solidFill>
                <a:latin typeface="Times New Roman" pitchFamily="18" charset="0"/>
                <a:cs typeface="Times New Roman" pitchFamily="18" charset="0"/>
              </a:rPr>
              <a:t> степени</a:t>
            </a:r>
          </a:p>
          <a:p>
            <a:pPr algn="ctr"/>
            <a:r>
              <a:rPr lang="ru-RU" b="1" dirty="0" smtClean="0">
                <a:solidFill>
                  <a:srgbClr val="C00000"/>
                </a:solidFill>
                <a:latin typeface="Times New Roman" pitchFamily="18" charset="0"/>
                <a:cs typeface="Times New Roman" pitchFamily="18" charset="0"/>
              </a:rPr>
              <a:t>Орденом Отечественной войны</a:t>
            </a:r>
            <a:r>
              <a:rPr lang="en-US" b="1" dirty="0" smtClean="0">
                <a:solidFill>
                  <a:srgbClr val="C00000"/>
                </a:solidFill>
                <a:latin typeface="Times New Roman" pitchFamily="18" charset="0"/>
                <a:cs typeface="Times New Roman" pitchFamily="18" charset="0"/>
              </a:rPr>
              <a:t> I</a:t>
            </a:r>
            <a:r>
              <a:rPr lang="ru-RU" b="1" dirty="0" smtClean="0">
                <a:solidFill>
                  <a:srgbClr val="C00000"/>
                </a:solidFill>
                <a:latin typeface="Times New Roman" pitchFamily="18" charset="0"/>
                <a:cs typeface="Times New Roman" pitchFamily="18" charset="0"/>
              </a:rPr>
              <a:t> степени.</a:t>
            </a:r>
            <a:endParaRPr lang="ru-RU" b="1" dirty="0">
              <a:solidFill>
                <a:srgbClr val="C00000"/>
              </a:solidFill>
              <a:latin typeface="Times New Roman" pitchFamily="18" charset="0"/>
              <a:cs typeface="Times New Roman" pitchFamily="18" charset="0"/>
            </a:endParaRPr>
          </a:p>
        </p:txBody>
      </p:sp>
      <p:pic>
        <p:nvPicPr>
          <p:cNvPr id="4" name="Рисунок 3" descr="IMG-9348c291f097f633f5421614bd892121-V.jpg"/>
          <p:cNvPicPr>
            <a:picLocks noChangeAspect="1"/>
          </p:cNvPicPr>
          <p:nvPr/>
        </p:nvPicPr>
        <p:blipFill>
          <a:blip r:embed="rId3" cstate="print"/>
          <a:stretch>
            <a:fillRect/>
          </a:stretch>
        </p:blipFill>
        <p:spPr>
          <a:xfrm>
            <a:off x="4500562" y="3643314"/>
            <a:ext cx="1855481" cy="2428868"/>
          </a:xfrm>
          <a:prstGeom prst="rect">
            <a:avLst/>
          </a:prstGeom>
        </p:spPr>
      </p:pic>
      <p:pic>
        <p:nvPicPr>
          <p:cNvPr id="5" name="Рисунок 4" descr="IMG-e7d45e2cc13ff80d30500046b8232e65-V.jpg"/>
          <p:cNvPicPr>
            <a:picLocks noChangeAspect="1"/>
          </p:cNvPicPr>
          <p:nvPr/>
        </p:nvPicPr>
        <p:blipFill>
          <a:blip r:embed="rId4" cstate="print"/>
          <a:stretch>
            <a:fillRect/>
          </a:stretch>
        </p:blipFill>
        <p:spPr>
          <a:xfrm>
            <a:off x="1785918" y="3643314"/>
            <a:ext cx="2104869" cy="2357454"/>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642910" y="1785926"/>
            <a:ext cx="8008474" cy="2154436"/>
          </a:xfrm>
          <a:prstGeom prst="rect">
            <a:avLst/>
          </a:prstGeom>
        </p:spPr>
        <p:txBody>
          <a:bodyPr wrap="none">
            <a:spAutoFit/>
          </a:bodyPr>
          <a:lstStyle/>
          <a:p>
            <a:pPr algn="ctr"/>
            <a:r>
              <a:rPr lang="ru-RU" sz="4400" b="1" dirty="0" smtClean="0">
                <a:ln/>
                <a:solidFill>
                  <a:schemeClr val="accent3"/>
                </a:solidFill>
                <a:latin typeface="Times New Roman" pitchFamily="18" charset="0"/>
                <a:cs typeface="Times New Roman" pitchFamily="18" charset="0"/>
              </a:rPr>
              <a:t>Царёв Николай Лаврентьевич</a:t>
            </a:r>
          </a:p>
          <a:p>
            <a:pPr algn="ctr"/>
            <a:r>
              <a:rPr lang="ru-RU" sz="2400" b="1" dirty="0" smtClean="0">
                <a:ln/>
                <a:solidFill>
                  <a:schemeClr val="accent3"/>
                </a:solidFill>
                <a:latin typeface="Times New Roman" pitchFamily="18" charset="0"/>
                <a:cs typeface="Times New Roman" pitchFamily="18" charset="0"/>
              </a:rPr>
              <a:t>красноармеец</a:t>
            </a:r>
          </a:p>
          <a:p>
            <a:pPr algn="ctr"/>
            <a:r>
              <a:rPr lang="ru-RU" sz="2400" b="1" dirty="0" smtClean="0">
                <a:ln/>
                <a:solidFill>
                  <a:schemeClr val="accent3"/>
                </a:solidFill>
                <a:latin typeface="Times New Roman" pitchFamily="18" charset="0"/>
                <a:cs typeface="Times New Roman" pitchFamily="18" charset="0"/>
              </a:rPr>
              <a:t>В 1941г ушёл добровольцем на фронт.</a:t>
            </a:r>
          </a:p>
          <a:p>
            <a:pPr algn="ctr"/>
            <a:r>
              <a:rPr lang="ru-RU" sz="2400" b="1" dirty="0" smtClean="0">
                <a:ln/>
                <a:solidFill>
                  <a:schemeClr val="accent3"/>
                </a:solidFill>
                <a:latin typeface="Times New Roman" pitchFamily="18" charset="0"/>
                <a:cs typeface="Times New Roman" pitchFamily="18" charset="0"/>
              </a:rPr>
              <a:t>В январе 1942г. пропал без вести</a:t>
            </a:r>
          </a:p>
          <a:p>
            <a:pPr algn="ctr"/>
            <a:r>
              <a:rPr lang="ru-RU" b="1" dirty="0" smtClean="0">
                <a:ln/>
                <a:solidFill>
                  <a:schemeClr val="accent3"/>
                </a:solidFill>
                <a:latin typeface="Times New Roman" pitchFamily="18" charset="0"/>
                <a:cs typeface="Times New Roman" pitchFamily="18" charset="0"/>
              </a:rPr>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714348" y="2071678"/>
            <a:ext cx="7429552" cy="1477328"/>
          </a:xfrm>
          <a:prstGeom prst="rect">
            <a:avLst/>
          </a:prstGeom>
        </p:spPr>
        <p:txBody>
          <a:bodyPr wrap="square">
            <a:spAutoFit/>
          </a:bodyPr>
          <a:lstStyle/>
          <a:p>
            <a:pPr algn="ctr"/>
            <a:r>
              <a:rPr lang="ru-RU" sz="3600" b="1" dirty="0" smtClean="0">
                <a:ln/>
                <a:solidFill>
                  <a:schemeClr val="accent3"/>
                </a:solidFill>
                <a:latin typeface="Times New Roman" pitchFamily="18" charset="0"/>
                <a:cs typeface="Times New Roman" pitchFamily="18" charset="0"/>
              </a:rPr>
              <a:t>Царёв Александр Лаврентьевич</a:t>
            </a:r>
          </a:p>
          <a:p>
            <a:pPr algn="ctr"/>
            <a:r>
              <a:rPr lang="ru-RU" b="1" dirty="0" smtClean="0">
                <a:ln/>
                <a:solidFill>
                  <a:schemeClr val="accent3"/>
                </a:solidFill>
                <a:latin typeface="Times New Roman" pitchFamily="18" charset="0"/>
                <a:cs typeface="Times New Roman" pitchFamily="18" charset="0"/>
              </a:rPr>
              <a:t>красноармеец</a:t>
            </a:r>
          </a:p>
          <a:p>
            <a:pPr algn="ctr"/>
            <a:r>
              <a:rPr lang="ru-RU" b="1" dirty="0" smtClean="0">
                <a:ln/>
                <a:solidFill>
                  <a:schemeClr val="accent3"/>
                </a:solidFill>
                <a:latin typeface="Times New Roman" pitchFamily="18" charset="0"/>
                <a:cs typeface="Times New Roman" pitchFamily="18" charset="0"/>
              </a:rPr>
              <a:t>В 1941г ушёл добровольцем на фронт.</a:t>
            </a:r>
          </a:p>
          <a:p>
            <a:pPr algn="ctr"/>
            <a:r>
              <a:rPr lang="ru-RU" b="1" dirty="0" smtClean="0">
                <a:ln/>
                <a:solidFill>
                  <a:schemeClr val="accent3"/>
                </a:solidFill>
                <a:latin typeface="Times New Roman" pitchFamily="18" charset="0"/>
                <a:cs typeface="Times New Roman" pitchFamily="18" charset="0"/>
              </a:rPr>
              <a:t>В июле  1941г. пропал без вести</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785786" y="2214554"/>
            <a:ext cx="7572428" cy="1477328"/>
          </a:xfrm>
          <a:prstGeom prst="rect">
            <a:avLst/>
          </a:prstGeom>
        </p:spPr>
        <p:txBody>
          <a:bodyPr wrap="square">
            <a:spAutoFit/>
          </a:bodyPr>
          <a:lstStyle/>
          <a:p>
            <a:pPr algn="ctr"/>
            <a:r>
              <a:rPr lang="ru-RU" sz="3600" b="1" dirty="0" smtClean="0">
                <a:ln/>
                <a:solidFill>
                  <a:schemeClr val="accent3"/>
                </a:solidFill>
                <a:latin typeface="Times New Roman" pitchFamily="18" charset="0"/>
                <a:cs typeface="Times New Roman" pitchFamily="18" charset="0"/>
              </a:rPr>
              <a:t>Царёв Владимир Лаврентьевич</a:t>
            </a:r>
          </a:p>
          <a:p>
            <a:pPr algn="ctr"/>
            <a:r>
              <a:rPr lang="ru-RU" b="1" dirty="0" smtClean="0">
                <a:ln/>
                <a:solidFill>
                  <a:schemeClr val="accent3"/>
                </a:solidFill>
                <a:latin typeface="Times New Roman" pitchFamily="18" charset="0"/>
                <a:cs typeface="Times New Roman" pitchFamily="18" charset="0"/>
              </a:rPr>
              <a:t>красноармеец</a:t>
            </a:r>
          </a:p>
          <a:p>
            <a:pPr algn="ctr"/>
            <a:r>
              <a:rPr lang="ru-RU" b="1" dirty="0" smtClean="0">
                <a:ln/>
                <a:solidFill>
                  <a:schemeClr val="accent3"/>
                </a:solidFill>
                <a:latin typeface="Times New Roman" pitchFamily="18" charset="0"/>
                <a:cs typeface="Times New Roman" pitchFamily="18" charset="0"/>
              </a:rPr>
              <a:t>В 1941г ушёл добровольцем на фронт.</a:t>
            </a:r>
          </a:p>
          <a:p>
            <a:pPr algn="ctr"/>
            <a:r>
              <a:rPr lang="ru-RU" b="1" dirty="0" smtClean="0">
                <a:ln/>
                <a:solidFill>
                  <a:schemeClr val="accent3"/>
                </a:solidFill>
                <a:latin typeface="Times New Roman" pitchFamily="18" charset="0"/>
                <a:cs typeface="Times New Roman" pitchFamily="18" charset="0"/>
              </a:rPr>
              <a:t>В августе  1941г. пропал без вести</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785786" y="1714488"/>
            <a:ext cx="7286676" cy="2308324"/>
          </a:xfrm>
          <a:prstGeom prst="rect">
            <a:avLst/>
          </a:prstGeom>
        </p:spPr>
        <p:txBody>
          <a:bodyPr wrap="square">
            <a:spAutoFit/>
          </a:bodyPr>
          <a:lstStyle/>
          <a:p>
            <a:pPr algn="ctr"/>
            <a:r>
              <a:rPr lang="ru-RU" sz="3600" b="1" dirty="0" smtClean="0">
                <a:ln/>
                <a:solidFill>
                  <a:schemeClr val="accent3"/>
                </a:solidFill>
                <a:latin typeface="Times New Roman" pitchFamily="18" charset="0"/>
                <a:cs typeface="Times New Roman" pitchFamily="18" charset="0"/>
              </a:rPr>
              <a:t>Царёва Татьяна Лаврентьевна</a:t>
            </a:r>
          </a:p>
          <a:p>
            <a:pPr algn="ctr"/>
            <a:r>
              <a:rPr lang="ru-RU" b="1" dirty="0" smtClean="0">
                <a:ln/>
                <a:solidFill>
                  <a:schemeClr val="accent3"/>
                </a:solidFill>
                <a:latin typeface="Times New Roman" pitchFamily="18" charset="0"/>
                <a:cs typeface="Times New Roman" pitchFamily="18" charset="0"/>
              </a:rPr>
              <a:t>ефрейтор</a:t>
            </a:r>
          </a:p>
          <a:p>
            <a:pPr algn="ctr"/>
            <a:r>
              <a:rPr lang="ru-RU" b="1" dirty="0" smtClean="0">
                <a:ln/>
                <a:solidFill>
                  <a:schemeClr val="accent3"/>
                </a:solidFill>
                <a:latin typeface="Times New Roman" pitchFamily="18" charset="0"/>
                <a:cs typeface="Times New Roman" pitchFamily="18" charset="0"/>
              </a:rPr>
              <a:t>В 1942г  поступила на службу.</a:t>
            </a:r>
          </a:p>
          <a:p>
            <a:pPr algn="ctr"/>
            <a:r>
              <a:rPr lang="ru-RU" b="1" dirty="0" smtClean="0">
                <a:ln/>
                <a:solidFill>
                  <a:schemeClr val="accent3"/>
                </a:solidFill>
                <a:latin typeface="Times New Roman" pitchFamily="18" charset="0"/>
                <a:cs typeface="Times New Roman" pitchFamily="18" charset="0"/>
              </a:rPr>
              <a:t>Служила на 1-ом Украинском фронте  телеграфистом. Позывной «Морзе 59»</a:t>
            </a:r>
          </a:p>
          <a:p>
            <a:pPr algn="ctr"/>
            <a:r>
              <a:rPr lang="ru-RU" b="1" dirty="0" smtClean="0">
                <a:ln/>
                <a:solidFill>
                  <a:schemeClr val="accent3"/>
                </a:solidFill>
                <a:latin typeface="Times New Roman" pitchFamily="18" charset="0"/>
                <a:cs typeface="Times New Roman" pitchFamily="18" charset="0"/>
              </a:rPr>
              <a:t>Награждена медалью «За боевые заслуги»</a:t>
            </a:r>
          </a:p>
          <a:p>
            <a:pPr algn="ctr"/>
            <a:r>
              <a:rPr lang="ru-RU" b="1" dirty="0" smtClean="0">
                <a:ln/>
                <a:solidFill>
                  <a:schemeClr val="accent3"/>
                </a:solidFill>
                <a:latin typeface="Times New Roman" pitchFamily="18" charset="0"/>
                <a:cs typeface="Times New Roman" pitchFamily="18" charset="0"/>
              </a:rPr>
              <a:t>После окончания войны вернулась домой.</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4b1301503696da72919c7e947600cd94-V.jpg"/>
          <p:cNvPicPr>
            <a:picLocks noChangeAspect="1"/>
          </p:cNvPicPr>
          <p:nvPr/>
        </p:nvPicPr>
        <p:blipFill>
          <a:blip r:embed="rId3"/>
          <a:stretch>
            <a:fillRect/>
          </a:stretch>
        </p:blipFill>
        <p:spPr>
          <a:xfrm>
            <a:off x="2428860" y="285728"/>
            <a:ext cx="3879802" cy="4714908"/>
          </a:xfrm>
          <a:prstGeom prst="rect">
            <a:avLst/>
          </a:prstGeom>
        </p:spPr>
      </p:pic>
      <p:sp>
        <p:nvSpPr>
          <p:cNvPr id="4" name="Прямоугольник 3"/>
          <p:cNvSpPr/>
          <p:nvPr/>
        </p:nvSpPr>
        <p:spPr>
          <a:xfrm>
            <a:off x="428596" y="5143512"/>
            <a:ext cx="8360943" cy="769441"/>
          </a:xfrm>
          <a:prstGeom prst="rect">
            <a:avLst/>
          </a:prstGeom>
        </p:spPr>
        <p:txBody>
          <a:bodyPr wrap="none">
            <a:spAutoFit/>
          </a:bodyPr>
          <a:lstStyle/>
          <a:p>
            <a:pPr algn="ctr"/>
            <a:r>
              <a:rPr lang="ru-RU" sz="4400" b="1" dirty="0" smtClean="0">
                <a:ln/>
                <a:solidFill>
                  <a:schemeClr val="accent3"/>
                </a:solidFill>
                <a:latin typeface="Times New Roman" pitchFamily="18" charset="0"/>
                <a:cs typeface="Times New Roman" pitchFamily="18" charset="0"/>
              </a:rPr>
              <a:t>Чапаев Александр Николаевич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5e0c834a1b509d46f9bd980386fd3a87-V.jpg"/>
          <p:cNvPicPr>
            <a:picLocks noChangeAspect="1"/>
          </p:cNvPicPr>
          <p:nvPr/>
        </p:nvPicPr>
        <p:blipFill>
          <a:blip r:embed="rId3"/>
          <a:stretch>
            <a:fillRect/>
          </a:stretch>
        </p:blipFill>
        <p:spPr>
          <a:xfrm>
            <a:off x="0" y="0"/>
            <a:ext cx="5162806" cy="3714752"/>
          </a:xfrm>
          <a:prstGeom prst="rect">
            <a:avLst/>
          </a:prstGeom>
        </p:spPr>
      </p:pic>
      <p:pic>
        <p:nvPicPr>
          <p:cNvPr id="4" name="Рисунок 3" descr="IMG-c245da0909658a69fad5d98fc4aabbc4-V.jpg"/>
          <p:cNvPicPr>
            <a:picLocks noChangeAspect="1"/>
          </p:cNvPicPr>
          <p:nvPr/>
        </p:nvPicPr>
        <p:blipFill>
          <a:blip r:embed="rId4"/>
          <a:stretch>
            <a:fillRect/>
          </a:stretch>
        </p:blipFill>
        <p:spPr>
          <a:xfrm>
            <a:off x="3857620" y="3171446"/>
            <a:ext cx="5286380" cy="3686554"/>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064fbd70cb897807ce28e6c526e1e77f-V.jpg"/>
          <p:cNvPicPr>
            <a:picLocks noChangeAspect="1"/>
          </p:cNvPicPr>
          <p:nvPr/>
        </p:nvPicPr>
        <p:blipFill>
          <a:blip r:embed="rId3"/>
          <a:stretch>
            <a:fillRect/>
          </a:stretch>
        </p:blipFill>
        <p:spPr>
          <a:xfrm>
            <a:off x="2839564" y="214290"/>
            <a:ext cx="3466520" cy="5000660"/>
          </a:xfrm>
          <a:prstGeom prst="rect">
            <a:avLst/>
          </a:prstGeom>
        </p:spPr>
      </p:pic>
      <p:sp>
        <p:nvSpPr>
          <p:cNvPr id="4" name="Прямоугольник 3"/>
          <p:cNvSpPr/>
          <p:nvPr/>
        </p:nvSpPr>
        <p:spPr>
          <a:xfrm>
            <a:off x="1071538" y="5143512"/>
            <a:ext cx="7170168" cy="1046440"/>
          </a:xfrm>
          <a:prstGeom prst="rect">
            <a:avLst/>
          </a:prstGeom>
        </p:spPr>
        <p:txBody>
          <a:bodyPr wrap="none">
            <a:spAutoFit/>
          </a:bodyPr>
          <a:lstStyle/>
          <a:p>
            <a:pPr algn="ctr"/>
            <a:r>
              <a:rPr lang="ru-RU" sz="4400" b="1" dirty="0" smtClean="0">
                <a:ln/>
                <a:solidFill>
                  <a:schemeClr val="accent3"/>
                </a:solidFill>
                <a:latin typeface="Times New Roman" pitchFamily="18" charset="0"/>
                <a:cs typeface="Times New Roman" pitchFamily="18" charset="0"/>
              </a:rPr>
              <a:t>Черенков Пётр Матвеевич </a:t>
            </a:r>
          </a:p>
          <a:p>
            <a:pPr algn="ctr"/>
            <a:r>
              <a:rPr lang="ru-RU" b="1" dirty="0" smtClean="0">
                <a:ln/>
                <a:solidFill>
                  <a:schemeClr val="accent3"/>
                </a:solidFill>
                <a:latin typeface="Times New Roman" pitchFamily="18" charset="0"/>
                <a:cs typeface="Times New Roman" pitchFamily="18" charset="0"/>
              </a:rPr>
              <a:t>1916г.р.</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714348" y="642918"/>
            <a:ext cx="6929486" cy="1754326"/>
          </a:xfrm>
          <a:prstGeom prst="rect">
            <a:avLst/>
          </a:prstGeom>
        </p:spPr>
        <p:txBody>
          <a:bodyPr wrap="square">
            <a:spAutoFit/>
          </a:bodyPr>
          <a:lstStyle/>
          <a:p>
            <a:pPr algn="ctr"/>
            <a:r>
              <a:rPr lang="ru-RU" b="1" dirty="0" smtClean="0">
                <a:ln/>
                <a:solidFill>
                  <a:schemeClr val="accent3"/>
                </a:solidFill>
                <a:latin typeface="Times New Roman" pitchFamily="18" charset="0"/>
                <a:cs typeface="Times New Roman" pitchFamily="18" charset="0"/>
              </a:rPr>
              <a:t>Пётр Матвеевич на фронте с 1941г. Старшина. Воевал на  Западном фронте, Сталинградском фронте, 3ем Прибалтийском</a:t>
            </a:r>
          </a:p>
          <a:p>
            <a:pPr algn="ctr"/>
            <a:r>
              <a:rPr lang="ru-RU" b="1" dirty="0" smtClean="0">
                <a:ln/>
                <a:solidFill>
                  <a:schemeClr val="accent3"/>
                </a:solidFill>
                <a:latin typeface="Times New Roman" pitchFamily="18" charset="0"/>
                <a:cs typeface="Times New Roman" pitchFamily="18" charset="0"/>
              </a:rPr>
              <a:t>Награжден</a:t>
            </a:r>
          </a:p>
          <a:p>
            <a:pPr algn="ctr"/>
            <a:r>
              <a:rPr lang="ru-RU" b="1" dirty="0" smtClean="0">
                <a:ln/>
                <a:solidFill>
                  <a:schemeClr val="accent3"/>
                </a:solidFill>
                <a:latin typeface="Times New Roman" pitchFamily="18" charset="0"/>
                <a:cs typeface="Times New Roman" pitchFamily="18" charset="0"/>
              </a:rPr>
              <a:t>Орденом «Красной звезды»</a:t>
            </a:r>
          </a:p>
          <a:p>
            <a:pPr algn="ctr"/>
            <a:r>
              <a:rPr lang="ru-RU" b="1" dirty="0" smtClean="0">
                <a:ln/>
                <a:solidFill>
                  <a:schemeClr val="accent3"/>
                </a:solidFill>
                <a:latin typeface="Times New Roman" pitchFamily="18" charset="0"/>
                <a:cs typeface="Times New Roman" pitchFamily="18" charset="0"/>
              </a:rPr>
              <a:t>Медалью «За боевые заслуги» </a:t>
            </a:r>
          </a:p>
          <a:p>
            <a:pPr algn="ctr"/>
            <a:r>
              <a:rPr lang="ru-RU" b="1" dirty="0" smtClean="0">
                <a:ln/>
                <a:solidFill>
                  <a:schemeClr val="accent3"/>
                </a:solidFill>
                <a:latin typeface="Times New Roman" pitchFamily="18" charset="0"/>
                <a:cs typeface="Times New Roman" pitchFamily="18" charset="0"/>
              </a:rPr>
              <a:t>Медалью «За отвагу»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Рисунок 3" descr="s1200 (1).jpg"/>
          <p:cNvPicPr>
            <a:picLocks noChangeAspect="1"/>
          </p:cNvPicPr>
          <p:nvPr/>
        </p:nvPicPr>
        <p:blipFill>
          <a:blip r:embed="rId2"/>
          <a:stretch>
            <a:fillRect/>
          </a:stretch>
        </p:blipFill>
        <p:spPr>
          <a:xfrm>
            <a:off x="0" y="0"/>
            <a:ext cx="9144000" cy="6858000"/>
          </a:xfrm>
          <a:prstGeom prst="rect">
            <a:avLst/>
          </a:prstGeom>
        </p:spPr>
      </p:pic>
      <p:sp>
        <p:nvSpPr>
          <p:cNvPr id="5" name="Прямоугольник 4"/>
          <p:cNvSpPr/>
          <p:nvPr/>
        </p:nvSpPr>
        <p:spPr>
          <a:xfrm>
            <a:off x="1285852" y="1928802"/>
            <a:ext cx="6782498" cy="2431435"/>
          </a:xfrm>
          <a:prstGeom prst="rect">
            <a:avLst/>
          </a:prstGeom>
        </p:spPr>
        <p:txBody>
          <a:bodyPr wrap="none">
            <a:spAutoFit/>
          </a:bodyPr>
          <a:lstStyle/>
          <a:p>
            <a:pPr algn="ctr"/>
            <a:r>
              <a:rPr lang="ru-RU" sz="4400" b="1" dirty="0" smtClean="0">
                <a:ln/>
                <a:solidFill>
                  <a:schemeClr val="accent3"/>
                </a:solidFill>
                <a:latin typeface="Times New Roman" pitchFamily="18" charset="0"/>
                <a:cs typeface="Times New Roman" pitchFamily="18" charset="0"/>
              </a:rPr>
              <a:t>Чернов Павел Тихонович</a:t>
            </a:r>
          </a:p>
          <a:p>
            <a:pPr algn="ctr"/>
            <a:r>
              <a:rPr lang="ru-RU" b="1" dirty="0" smtClean="0">
                <a:ln/>
                <a:solidFill>
                  <a:schemeClr val="accent3"/>
                </a:solidFill>
                <a:latin typeface="Times New Roman" pitchFamily="18" charset="0"/>
                <a:cs typeface="Times New Roman" pitchFamily="18" charset="0"/>
              </a:rPr>
              <a:t>Ефрейтор</a:t>
            </a:r>
          </a:p>
          <a:p>
            <a:pPr algn="ctr"/>
            <a:r>
              <a:rPr lang="ru-RU" b="1" dirty="0" smtClean="0">
                <a:ln/>
                <a:solidFill>
                  <a:schemeClr val="accent3"/>
                </a:solidFill>
                <a:latin typeface="Times New Roman" pitchFamily="18" charset="0"/>
                <a:cs typeface="Times New Roman" pitchFamily="18" charset="0"/>
              </a:rPr>
              <a:t>Уроженец села </a:t>
            </a:r>
            <a:r>
              <a:rPr lang="ru-RU" b="1" dirty="0" err="1" smtClean="0">
                <a:ln/>
                <a:solidFill>
                  <a:schemeClr val="accent3"/>
                </a:solidFill>
                <a:latin typeface="Times New Roman" pitchFamily="18" charset="0"/>
                <a:cs typeface="Times New Roman" pitchFamily="18" charset="0"/>
              </a:rPr>
              <a:t>Вазерки</a:t>
            </a:r>
            <a:r>
              <a:rPr lang="ru-RU" b="1" dirty="0" smtClean="0">
                <a:ln/>
                <a:solidFill>
                  <a:schemeClr val="accent3"/>
                </a:solidFill>
                <a:latin typeface="Times New Roman" pitchFamily="18" charset="0"/>
                <a:cs typeface="Times New Roman" pitchFamily="18" charset="0"/>
              </a:rPr>
              <a:t>. В 1941г. Добровольцем ушел на фронт.</a:t>
            </a:r>
          </a:p>
          <a:p>
            <a:pPr algn="ctr"/>
            <a:r>
              <a:rPr lang="ru-RU" b="1" dirty="0" smtClean="0">
                <a:ln/>
                <a:solidFill>
                  <a:schemeClr val="accent3"/>
                </a:solidFill>
                <a:latin typeface="Times New Roman" pitchFamily="18" charset="0"/>
                <a:cs typeface="Times New Roman" pitchFamily="18" charset="0"/>
              </a:rPr>
              <a:t>Воевал на 1-ом Украинском фронте</a:t>
            </a:r>
          </a:p>
          <a:p>
            <a:pPr algn="ctr"/>
            <a:r>
              <a:rPr lang="ru-RU" b="1" dirty="0" smtClean="0">
                <a:ln/>
                <a:solidFill>
                  <a:schemeClr val="accent3"/>
                </a:solidFill>
                <a:latin typeface="Times New Roman" pitchFamily="18" charset="0"/>
                <a:cs typeface="Times New Roman" pitchFamily="18" charset="0"/>
              </a:rPr>
              <a:t>Награжден</a:t>
            </a:r>
          </a:p>
          <a:p>
            <a:pPr algn="ctr"/>
            <a:r>
              <a:rPr lang="ru-RU" b="1" dirty="0" smtClean="0">
                <a:ln/>
                <a:solidFill>
                  <a:schemeClr val="accent3"/>
                </a:solidFill>
                <a:latin typeface="Times New Roman" pitchFamily="18" charset="0"/>
                <a:cs typeface="Times New Roman" pitchFamily="18" charset="0"/>
              </a:rPr>
              <a:t>Медалью «За боевые заслуги» 15.02.1943г</a:t>
            </a:r>
          </a:p>
          <a:p>
            <a:pPr algn="ctr"/>
            <a:r>
              <a:rPr lang="ru-RU" b="1" dirty="0" smtClean="0">
                <a:ln/>
                <a:solidFill>
                  <a:schemeClr val="accent3"/>
                </a:solidFill>
                <a:latin typeface="Times New Roman" pitchFamily="18" charset="0"/>
                <a:cs typeface="Times New Roman" pitchFamily="18" charset="0"/>
              </a:rPr>
              <a:t>Медалью «За отвагу» 1.09.1944г.</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IMG-0ebca988bff04571bdfbfed60a24ba6c-V.jpg"/>
          <p:cNvPicPr>
            <a:picLocks noGrp="1" noChangeAspect="1"/>
          </p:cNvPicPr>
          <p:nvPr>
            <p:ph idx="1"/>
          </p:nvPr>
        </p:nvPicPr>
        <p:blipFill>
          <a:blip r:embed="rId2"/>
          <a:stretch>
            <a:fillRect/>
          </a:stretch>
        </p:blipFill>
        <p:spPr>
          <a:xfrm>
            <a:off x="3384550" y="1447800"/>
            <a:ext cx="3600450"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IMG-0ebca988bff04571bdfbfed60a24ba6c-V.jpg"/>
          <p:cNvPicPr>
            <a:picLocks noChangeAspect="1"/>
          </p:cNvPicPr>
          <p:nvPr/>
        </p:nvPicPr>
        <p:blipFill>
          <a:blip r:embed="rId2"/>
          <a:stretch>
            <a:fillRect/>
          </a:stretch>
        </p:blipFill>
        <p:spPr>
          <a:xfrm>
            <a:off x="2694828" y="214290"/>
            <a:ext cx="3305931" cy="4572032"/>
          </a:xfrm>
          <a:prstGeom prst="rect">
            <a:avLst/>
          </a:prstGeom>
        </p:spPr>
      </p:pic>
      <p:pic>
        <p:nvPicPr>
          <p:cNvPr id="7" name="Рисунок 6" descr="IMG-2c85e916235bad7f421725f907f45453-V.jpg"/>
          <p:cNvPicPr>
            <a:picLocks noChangeAspect="1"/>
          </p:cNvPicPr>
          <p:nvPr/>
        </p:nvPicPr>
        <p:blipFill>
          <a:blip r:embed="rId4" cstate="print"/>
          <a:stretch>
            <a:fillRect/>
          </a:stretch>
        </p:blipFill>
        <p:spPr>
          <a:xfrm>
            <a:off x="6858016" y="1643050"/>
            <a:ext cx="1584126" cy="2786058"/>
          </a:xfrm>
          <a:prstGeom prst="rect">
            <a:avLst/>
          </a:prstGeom>
        </p:spPr>
      </p:pic>
      <p:sp>
        <p:nvSpPr>
          <p:cNvPr id="8" name="Прямоугольник 7"/>
          <p:cNvSpPr/>
          <p:nvPr/>
        </p:nvSpPr>
        <p:spPr>
          <a:xfrm>
            <a:off x="357158" y="4572008"/>
            <a:ext cx="8143932" cy="1815882"/>
          </a:xfrm>
          <a:prstGeom prst="rect">
            <a:avLst/>
          </a:prstGeom>
        </p:spPr>
        <p:txBody>
          <a:bodyPr wrap="square">
            <a:spAutoFit/>
          </a:bodyPr>
          <a:lstStyle/>
          <a:p>
            <a:pPr algn="ctr"/>
            <a:r>
              <a:rPr lang="ru-RU" sz="4000" b="1" dirty="0" smtClean="0">
                <a:solidFill>
                  <a:srgbClr val="C00000"/>
                </a:solidFill>
                <a:latin typeface="Times New Roman" pitchFamily="18" charset="0"/>
                <a:cs typeface="Times New Roman" pitchFamily="18" charset="0"/>
              </a:rPr>
              <a:t>Чумаков Александр Васильевич </a:t>
            </a:r>
          </a:p>
          <a:p>
            <a:pPr algn="ctr"/>
            <a:r>
              <a:rPr lang="ru-RU" b="1" dirty="0" smtClean="0">
                <a:solidFill>
                  <a:srgbClr val="C00000"/>
                </a:solidFill>
                <a:latin typeface="Times New Roman" pitchFamily="18" charset="0"/>
                <a:cs typeface="Times New Roman" pitchFamily="18" charset="0"/>
              </a:rPr>
              <a:t>09.12.1913-25.04.1979. </a:t>
            </a:r>
          </a:p>
          <a:p>
            <a:pPr algn="ctr"/>
            <a:r>
              <a:rPr lang="ru-RU" b="1" dirty="0" smtClean="0">
                <a:solidFill>
                  <a:srgbClr val="C00000"/>
                </a:solidFill>
                <a:latin typeface="Times New Roman" pitchFamily="18" charset="0"/>
                <a:cs typeface="Times New Roman" pitchFamily="18" charset="0"/>
              </a:rPr>
              <a:t> Ушел на войну в 28 лет. Дважды был ранен, первый раз в ногу, второй раз сквозной в голову, лежал в госпитале с сильной контузией. После 1942 года был комиссован домой. </a:t>
            </a:r>
            <a:endParaRPr lang="ru-RU" b="1" dirty="0">
              <a:solidFill>
                <a:srgbClr val="C00000"/>
              </a:solidFill>
              <a:latin typeface="Times New Roman" pitchFamily="18" charset="0"/>
              <a:cs typeface="Times New Roman"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13.jpg"/>
          <p:cNvPicPr>
            <a:picLocks noGrp="1" noChangeAspect="1"/>
          </p:cNvPicPr>
          <p:nvPr>
            <p:ph idx="1"/>
          </p:nvPr>
        </p:nvPicPr>
        <p:blipFill>
          <a:blip r:embed="rId2"/>
          <a:stretch>
            <a:fillRect/>
          </a:stretch>
        </p:blipFill>
        <p:spPr>
          <a:xfrm>
            <a:off x="3471457" y="1447800"/>
            <a:ext cx="3426635"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31.jpg"/>
          <p:cNvPicPr>
            <a:picLocks noChangeAspect="1"/>
          </p:cNvPicPr>
          <p:nvPr/>
        </p:nvPicPr>
        <p:blipFill>
          <a:blip r:embed="rId4"/>
          <a:stretch>
            <a:fillRect/>
          </a:stretch>
        </p:blipFill>
        <p:spPr>
          <a:xfrm>
            <a:off x="2786050" y="285728"/>
            <a:ext cx="3407850" cy="5007924"/>
          </a:xfrm>
          <a:prstGeom prst="rect">
            <a:avLst/>
          </a:prstGeom>
        </p:spPr>
      </p:pic>
      <p:sp>
        <p:nvSpPr>
          <p:cNvPr id="7" name="Прямоугольник 6"/>
          <p:cNvSpPr/>
          <p:nvPr/>
        </p:nvSpPr>
        <p:spPr>
          <a:xfrm>
            <a:off x="714348" y="5214950"/>
            <a:ext cx="7972503" cy="707886"/>
          </a:xfrm>
          <a:prstGeom prst="rect">
            <a:avLst/>
          </a:prstGeom>
        </p:spPr>
        <p:txBody>
          <a:bodyPr wrap="none">
            <a:spAutoFit/>
          </a:bodyPr>
          <a:lstStyle/>
          <a:p>
            <a:pPr algn="ctr"/>
            <a:r>
              <a:rPr lang="ru-RU" sz="4000" b="1" dirty="0" err="1" smtClean="0">
                <a:ln/>
                <a:solidFill>
                  <a:schemeClr val="accent3"/>
                </a:solidFill>
                <a:latin typeface="Times New Roman" pitchFamily="18" charset="0"/>
                <a:cs typeface="Times New Roman" pitchFamily="18" charset="0"/>
              </a:rPr>
              <a:t>Шалдаев</a:t>
            </a:r>
            <a:r>
              <a:rPr lang="ru-RU" sz="4000" b="1" dirty="0" smtClean="0">
                <a:ln/>
                <a:solidFill>
                  <a:schemeClr val="accent3"/>
                </a:solidFill>
                <a:latin typeface="Times New Roman" pitchFamily="18" charset="0"/>
                <a:cs typeface="Times New Roman" pitchFamily="18" charset="0"/>
              </a:rPr>
              <a:t> Владимир Герасимович</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13.jpg"/>
          <p:cNvPicPr>
            <a:picLocks noGrp="1" noChangeAspect="1"/>
          </p:cNvPicPr>
          <p:nvPr>
            <p:ph idx="1"/>
          </p:nvPr>
        </p:nvPicPr>
        <p:blipFill>
          <a:blip r:embed="rId2"/>
          <a:stretch>
            <a:fillRect/>
          </a:stretch>
        </p:blipFill>
        <p:spPr>
          <a:xfrm>
            <a:off x="3471457" y="1447800"/>
            <a:ext cx="3426635"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31.jpg"/>
          <p:cNvPicPr>
            <a:picLocks noChangeAspect="1"/>
          </p:cNvPicPr>
          <p:nvPr/>
        </p:nvPicPr>
        <p:blipFill>
          <a:blip r:embed="rId4"/>
          <a:stretch>
            <a:fillRect/>
          </a:stretch>
        </p:blipFill>
        <p:spPr>
          <a:xfrm>
            <a:off x="428596" y="285728"/>
            <a:ext cx="4274820" cy="6044184"/>
          </a:xfrm>
          <a:prstGeom prst="rect">
            <a:avLst/>
          </a:prstGeom>
        </p:spPr>
      </p:pic>
      <p:pic>
        <p:nvPicPr>
          <p:cNvPr id="7" name="Рисунок 6" descr="32.jpg"/>
          <p:cNvPicPr>
            <a:picLocks noChangeAspect="1"/>
          </p:cNvPicPr>
          <p:nvPr/>
        </p:nvPicPr>
        <p:blipFill>
          <a:blip r:embed="rId5"/>
          <a:stretch>
            <a:fillRect/>
          </a:stretch>
        </p:blipFill>
        <p:spPr>
          <a:xfrm>
            <a:off x="5072066" y="1500174"/>
            <a:ext cx="3515868" cy="3351276"/>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IMG-b54fead7238b315ec66dfa25019cc90b-V.jpg"/>
          <p:cNvPicPr>
            <a:picLocks noGrp="1" noChangeAspect="1"/>
          </p:cNvPicPr>
          <p:nvPr>
            <p:ph idx="1"/>
          </p:nvPr>
        </p:nvPicPr>
        <p:blipFill>
          <a:blip r:embed="rId2"/>
          <a:stretch>
            <a:fillRect/>
          </a:stretch>
        </p:blipFill>
        <p:spPr>
          <a:xfrm>
            <a:off x="3527425" y="1943100"/>
            <a:ext cx="3314700" cy="38100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IMG-b54fead7238b315ec66dfa25019cc90b-V.jpg"/>
          <p:cNvPicPr>
            <a:picLocks noChangeAspect="1"/>
          </p:cNvPicPr>
          <p:nvPr/>
        </p:nvPicPr>
        <p:blipFill>
          <a:blip r:embed="rId2"/>
          <a:stretch>
            <a:fillRect/>
          </a:stretch>
        </p:blipFill>
        <p:spPr>
          <a:xfrm>
            <a:off x="2786050" y="285728"/>
            <a:ext cx="3314700" cy="4429156"/>
          </a:xfrm>
          <a:prstGeom prst="rect">
            <a:avLst/>
          </a:prstGeom>
        </p:spPr>
      </p:pic>
      <p:sp>
        <p:nvSpPr>
          <p:cNvPr id="7" name="Прямоугольник 6"/>
          <p:cNvSpPr/>
          <p:nvPr/>
        </p:nvSpPr>
        <p:spPr>
          <a:xfrm>
            <a:off x="714348" y="4714884"/>
            <a:ext cx="7434471" cy="1323439"/>
          </a:xfrm>
          <a:prstGeom prst="rect">
            <a:avLst/>
          </a:prstGeom>
        </p:spPr>
        <p:txBody>
          <a:bodyPr wrap="none">
            <a:spAutoFit/>
          </a:bodyPr>
          <a:lstStyle/>
          <a:p>
            <a:pPr algn="ctr"/>
            <a:r>
              <a:rPr lang="ru-RU" sz="4400" b="1" dirty="0" err="1" smtClean="0">
                <a:ln/>
                <a:solidFill>
                  <a:schemeClr val="accent3"/>
                </a:solidFill>
                <a:latin typeface="Times New Roman" pitchFamily="18" charset="0"/>
                <a:cs typeface="Times New Roman" pitchFamily="18" charset="0"/>
              </a:rPr>
              <a:t>Шалин</a:t>
            </a:r>
            <a:r>
              <a:rPr lang="ru-RU" sz="4400" b="1" dirty="0" smtClean="0">
                <a:ln/>
                <a:solidFill>
                  <a:schemeClr val="accent3"/>
                </a:solidFill>
                <a:latin typeface="Times New Roman" pitchFamily="18" charset="0"/>
                <a:cs typeface="Times New Roman" pitchFamily="18" charset="0"/>
              </a:rPr>
              <a:t> Пётр Иванович</a:t>
            </a:r>
          </a:p>
          <a:p>
            <a:pPr algn="ctr"/>
            <a:r>
              <a:rPr lang="ru-RU" b="1" dirty="0" smtClean="0">
                <a:ln/>
                <a:solidFill>
                  <a:schemeClr val="accent3"/>
                </a:solidFill>
                <a:latin typeface="Times New Roman" pitchFamily="18" charset="0"/>
                <a:cs typeface="Times New Roman" pitchFamily="18" charset="0"/>
              </a:rPr>
              <a:t>Участник Финской войны, </a:t>
            </a:r>
          </a:p>
          <a:p>
            <a:pPr algn="ctr"/>
            <a:r>
              <a:rPr lang="ru-RU" b="1" dirty="0" smtClean="0">
                <a:ln/>
                <a:solidFill>
                  <a:schemeClr val="accent3"/>
                </a:solidFill>
                <a:latin typeface="Times New Roman" pitchFamily="18" charset="0"/>
                <a:cs typeface="Times New Roman" pitchFamily="18" charset="0"/>
              </a:rPr>
              <a:t>Карельского и Белорусского фронтов Великой Отечественной войны</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IMG-b54fead7238b315ec66dfa25019cc90b-V.jpg"/>
          <p:cNvPicPr>
            <a:picLocks noGrp="1" noChangeAspect="1"/>
          </p:cNvPicPr>
          <p:nvPr>
            <p:ph idx="1"/>
          </p:nvPr>
        </p:nvPicPr>
        <p:blipFill>
          <a:blip r:embed="rId2"/>
          <a:stretch>
            <a:fillRect/>
          </a:stretch>
        </p:blipFill>
        <p:spPr>
          <a:xfrm>
            <a:off x="3438525" y="1866900"/>
            <a:ext cx="3492500" cy="39624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IMG-b54fead7238b315ec66dfa25019cc90b-V.jpg"/>
          <p:cNvPicPr>
            <a:picLocks noChangeAspect="1"/>
          </p:cNvPicPr>
          <p:nvPr/>
        </p:nvPicPr>
        <p:blipFill>
          <a:blip r:embed="rId2"/>
          <a:stretch>
            <a:fillRect/>
          </a:stretch>
        </p:blipFill>
        <p:spPr>
          <a:xfrm>
            <a:off x="2714612" y="285728"/>
            <a:ext cx="3492500" cy="4143404"/>
          </a:xfrm>
          <a:prstGeom prst="rect">
            <a:avLst/>
          </a:prstGeom>
        </p:spPr>
      </p:pic>
      <p:sp>
        <p:nvSpPr>
          <p:cNvPr id="7" name="Прямоугольник 6"/>
          <p:cNvSpPr/>
          <p:nvPr/>
        </p:nvSpPr>
        <p:spPr>
          <a:xfrm>
            <a:off x="785786" y="4500570"/>
            <a:ext cx="6929486" cy="1600438"/>
          </a:xfrm>
          <a:prstGeom prst="rect">
            <a:avLst/>
          </a:prstGeom>
        </p:spPr>
        <p:txBody>
          <a:bodyPr wrap="square">
            <a:spAutoFit/>
          </a:bodyPr>
          <a:lstStyle/>
          <a:p>
            <a:pPr algn="ctr"/>
            <a:r>
              <a:rPr lang="ru-RU" sz="4400" b="1" dirty="0" err="1" smtClean="0">
                <a:ln/>
                <a:solidFill>
                  <a:schemeClr val="accent3"/>
                </a:solidFill>
                <a:latin typeface="Times New Roman" pitchFamily="18" charset="0"/>
                <a:cs typeface="Times New Roman" pitchFamily="18" charset="0"/>
              </a:rPr>
              <a:t>Шалин</a:t>
            </a:r>
            <a:r>
              <a:rPr lang="ru-RU" sz="4400" b="1" dirty="0" smtClean="0">
                <a:ln/>
                <a:solidFill>
                  <a:schemeClr val="accent3"/>
                </a:solidFill>
                <a:latin typeface="Times New Roman" pitchFamily="18" charset="0"/>
                <a:cs typeface="Times New Roman" pitchFamily="18" charset="0"/>
              </a:rPr>
              <a:t> Михаил Иванович</a:t>
            </a:r>
          </a:p>
          <a:p>
            <a:pPr algn="ctr"/>
            <a:r>
              <a:rPr lang="ru-RU" b="1" dirty="0" smtClean="0">
                <a:ln/>
                <a:solidFill>
                  <a:schemeClr val="accent3"/>
                </a:solidFill>
                <a:latin typeface="Times New Roman" pitchFamily="18" charset="0"/>
                <a:cs typeface="Times New Roman" pitchFamily="18" charset="0"/>
              </a:rPr>
              <a:t>Участник Финской войны, </a:t>
            </a:r>
          </a:p>
          <a:p>
            <a:pPr algn="ctr"/>
            <a:r>
              <a:rPr lang="ru-RU" b="1" dirty="0" smtClean="0">
                <a:ln/>
                <a:solidFill>
                  <a:schemeClr val="accent3"/>
                </a:solidFill>
                <a:latin typeface="Times New Roman" pitchFamily="18" charset="0"/>
                <a:cs typeface="Times New Roman" pitchFamily="18" charset="0"/>
              </a:rPr>
              <a:t>Карельского и Белорусского фронтов Великой Отечественной войны</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s1200 (1).jpg"/>
          <p:cNvPicPr>
            <a:picLocks noChangeAspect="1"/>
          </p:cNvPicPr>
          <p:nvPr/>
        </p:nvPicPr>
        <p:blipFill>
          <a:blip r:embed="rId2"/>
          <a:stretch>
            <a:fillRect/>
          </a:stretch>
        </p:blipFill>
        <p:spPr>
          <a:xfrm>
            <a:off x="0" y="0"/>
            <a:ext cx="9144000" cy="6858000"/>
          </a:xfrm>
          <a:prstGeom prst="rect">
            <a:avLst/>
          </a:prstGeom>
        </p:spPr>
      </p:pic>
      <p:pic>
        <p:nvPicPr>
          <p:cNvPr id="7" name="Рисунок 6" descr="18.jpg"/>
          <p:cNvPicPr>
            <a:picLocks noChangeAspect="1"/>
          </p:cNvPicPr>
          <p:nvPr/>
        </p:nvPicPr>
        <p:blipFill>
          <a:blip r:embed="rId3"/>
          <a:stretch>
            <a:fillRect/>
          </a:stretch>
        </p:blipFill>
        <p:spPr>
          <a:xfrm>
            <a:off x="2714612" y="285728"/>
            <a:ext cx="2999232" cy="4690872"/>
          </a:xfrm>
          <a:prstGeom prst="rect">
            <a:avLst/>
          </a:prstGeom>
        </p:spPr>
      </p:pic>
      <p:sp>
        <p:nvSpPr>
          <p:cNvPr id="8" name="Прямоугольник 7"/>
          <p:cNvSpPr/>
          <p:nvPr/>
        </p:nvSpPr>
        <p:spPr>
          <a:xfrm>
            <a:off x="1142976" y="5000636"/>
            <a:ext cx="6143668" cy="1015663"/>
          </a:xfrm>
          <a:prstGeom prst="rect">
            <a:avLst/>
          </a:prstGeom>
        </p:spPr>
        <p:txBody>
          <a:bodyPr wrap="square">
            <a:spAutoFit/>
          </a:bodyPr>
          <a:lstStyle/>
          <a:p>
            <a:pPr algn="ctr"/>
            <a:r>
              <a:rPr lang="ru-RU" sz="3600" b="1" dirty="0" smtClean="0">
                <a:ln/>
                <a:solidFill>
                  <a:schemeClr val="accent3"/>
                </a:solidFill>
                <a:latin typeface="Times New Roman" pitchFamily="18" charset="0"/>
                <a:cs typeface="Times New Roman" pitchFamily="18" charset="0"/>
              </a:rPr>
              <a:t>Шестаков Пётр Андреевич</a:t>
            </a:r>
          </a:p>
          <a:p>
            <a:pPr algn="ctr"/>
            <a:r>
              <a:rPr lang="ru-RU" sz="2400" b="1" dirty="0" smtClean="0">
                <a:ln/>
                <a:solidFill>
                  <a:schemeClr val="accent3"/>
                </a:solidFill>
                <a:latin typeface="Times New Roman" pitchFamily="18" charset="0"/>
                <a:cs typeface="Times New Roman" pitchFamily="18" charset="0"/>
              </a:rPr>
              <a:t>12.18.1908г. – 21.05.1998г.</a:t>
            </a:r>
            <a:endParaRPr lang="ru-RU" sz="24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39a877174555030d68bbd554cfb90e31-V.jpg"/>
          <p:cNvPicPr>
            <a:picLocks noChangeAspect="1"/>
          </p:cNvPicPr>
          <p:nvPr/>
        </p:nvPicPr>
        <p:blipFill>
          <a:blip r:embed="rId3"/>
          <a:stretch>
            <a:fillRect/>
          </a:stretch>
        </p:blipFill>
        <p:spPr>
          <a:xfrm>
            <a:off x="2714612" y="214290"/>
            <a:ext cx="3655392" cy="4643446"/>
          </a:xfrm>
          <a:prstGeom prst="rect">
            <a:avLst/>
          </a:prstGeom>
        </p:spPr>
      </p:pic>
      <p:sp>
        <p:nvSpPr>
          <p:cNvPr id="4" name="Прямоугольник 3"/>
          <p:cNvSpPr/>
          <p:nvPr/>
        </p:nvSpPr>
        <p:spPr>
          <a:xfrm>
            <a:off x="571440" y="4786322"/>
            <a:ext cx="8572560" cy="1538883"/>
          </a:xfrm>
          <a:prstGeom prst="rect">
            <a:avLst/>
          </a:prstGeom>
        </p:spPr>
        <p:txBody>
          <a:bodyPr wrap="square">
            <a:spAutoFit/>
          </a:bodyPr>
          <a:lstStyle/>
          <a:p>
            <a:pPr algn="ctr"/>
            <a:r>
              <a:rPr lang="ru-RU" sz="4000" b="1" dirty="0" err="1" smtClean="0">
                <a:solidFill>
                  <a:srgbClr val="C00000"/>
                </a:solidFill>
                <a:latin typeface="Times New Roman" pitchFamily="18" charset="0"/>
                <a:cs typeface="Times New Roman" pitchFamily="18" charset="0"/>
              </a:rPr>
              <a:t>Шметков</a:t>
            </a:r>
            <a:r>
              <a:rPr lang="ru-RU" sz="4000" b="1" dirty="0" smtClean="0">
                <a:solidFill>
                  <a:srgbClr val="C00000"/>
                </a:solidFill>
                <a:latin typeface="Times New Roman" pitchFamily="18" charset="0"/>
                <a:cs typeface="Times New Roman" pitchFamily="18" charset="0"/>
              </a:rPr>
              <a:t> Василий Алексеевич </a:t>
            </a:r>
          </a:p>
          <a:p>
            <a:pPr algn="ctr"/>
            <a:r>
              <a:rPr lang="ru-RU" b="1" dirty="0" smtClean="0">
                <a:solidFill>
                  <a:srgbClr val="C00000"/>
                </a:solidFill>
                <a:latin typeface="Times New Roman" pitchFamily="18" charset="0"/>
                <a:cs typeface="Times New Roman" pitchFamily="18" charset="0"/>
              </a:rPr>
              <a:t>кадровый офицер </a:t>
            </a:r>
          </a:p>
          <a:p>
            <a:pPr algn="ctr"/>
            <a:r>
              <a:rPr lang="ru-RU" b="1" dirty="0" smtClean="0">
                <a:solidFill>
                  <a:srgbClr val="C00000"/>
                </a:solidFill>
                <a:latin typeface="Times New Roman" pitchFamily="18" charset="0"/>
                <a:cs typeface="Times New Roman" pitchFamily="18" charset="0"/>
              </a:rPr>
              <a:t>Награжден Медалью «За боевые </a:t>
            </a:r>
            <a:r>
              <a:rPr lang="ru-RU" b="1" dirty="0" err="1" smtClean="0">
                <a:solidFill>
                  <a:srgbClr val="C00000"/>
                </a:solidFill>
                <a:latin typeface="Times New Roman" pitchFamily="18" charset="0"/>
                <a:cs typeface="Times New Roman" pitchFamily="18" charset="0"/>
              </a:rPr>
              <a:t>застуги</a:t>
            </a:r>
            <a:r>
              <a:rPr lang="ru-RU" b="1" dirty="0" smtClean="0">
                <a:solidFill>
                  <a:srgbClr val="C00000"/>
                </a:solidFill>
                <a:latin typeface="Times New Roman" pitchFamily="18" charset="0"/>
                <a:cs typeface="Times New Roman" pitchFamily="18" charset="0"/>
              </a:rPr>
              <a:t>». </a:t>
            </a:r>
          </a:p>
          <a:p>
            <a:pPr algn="ctr"/>
            <a:r>
              <a:rPr lang="ru-RU" b="1" dirty="0" smtClean="0">
                <a:solidFill>
                  <a:srgbClr val="C00000"/>
                </a:solidFill>
                <a:latin typeface="Times New Roman" pitchFamily="18" charset="0"/>
                <a:cs typeface="Times New Roman" pitchFamily="18" charset="0"/>
              </a:rPr>
              <a:t>Орденом  «Красная звезда»</a:t>
            </a:r>
            <a:endParaRPr lang="ru-RU" b="1" dirty="0">
              <a:solidFill>
                <a:srgbClr val="C00000"/>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13.jpg"/>
          <p:cNvPicPr>
            <a:picLocks noGrp="1" noChangeAspect="1"/>
          </p:cNvPicPr>
          <p:nvPr>
            <p:ph idx="1"/>
          </p:nvPr>
        </p:nvPicPr>
        <p:blipFill>
          <a:blip r:embed="rId2"/>
          <a:stretch>
            <a:fillRect/>
          </a:stretch>
        </p:blipFill>
        <p:spPr>
          <a:xfrm>
            <a:off x="3471457" y="1447800"/>
            <a:ext cx="3426635" cy="4800600"/>
          </a:xfrm>
        </p:spPr>
      </p:pic>
      <p:pic>
        <p:nvPicPr>
          <p:cNvPr id="4" name="Рисунок 3" descr="s1200 (1).jpg"/>
          <p:cNvPicPr>
            <a:picLocks noChangeAspect="1"/>
          </p:cNvPicPr>
          <p:nvPr/>
        </p:nvPicPr>
        <p:blipFill>
          <a:blip r:embed="rId3"/>
          <a:stretch>
            <a:fillRect/>
          </a:stretch>
        </p:blipFill>
        <p:spPr>
          <a:xfrm>
            <a:off x="0" y="0"/>
            <a:ext cx="9144000" cy="6858000"/>
          </a:xfrm>
          <a:prstGeom prst="rect">
            <a:avLst/>
          </a:prstGeom>
        </p:spPr>
      </p:pic>
      <p:pic>
        <p:nvPicPr>
          <p:cNvPr id="6" name="Рисунок 5" descr="22.jpg"/>
          <p:cNvPicPr>
            <a:picLocks noChangeAspect="1"/>
          </p:cNvPicPr>
          <p:nvPr/>
        </p:nvPicPr>
        <p:blipFill>
          <a:blip r:embed="rId4"/>
          <a:stretch>
            <a:fillRect/>
          </a:stretch>
        </p:blipFill>
        <p:spPr>
          <a:xfrm>
            <a:off x="2928926" y="285728"/>
            <a:ext cx="3432428" cy="4946513"/>
          </a:xfrm>
          <a:prstGeom prst="rect">
            <a:avLst/>
          </a:prstGeom>
        </p:spPr>
      </p:pic>
      <p:sp>
        <p:nvSpPr>
          <p:cNvPr id="7" name="Прямоугольник 6"/>
          <p:cNvSpPr/>
          <p:nvPr/>
        </p:nvSpPr>
        <p:spPr>
          <a:xfrm>
            <a:off x="1928794" y="5214950"/>
            <a:ext cx="5281126" cy="769441"/>
          </a:xfrm>
          <a:prstGeom prst="rect">
            <a:avLst/>
          </a:prstGeom>
        </p:spPr>
        <p:txBody>
          <a:bodyPr wrap="none">
            <a:spAutoFit/>
          </a:bodyPr>
          <a:lstStyle/>
          <a:p>
            <a:pPr algn="ctr"/>
            <a:r>
              <a:rPr lang="ru-RU" sz="4400" b="1" dirty="0" smtClean="0">
                <a:ln/>
                <a:solidFill>
                  <a:schemeClr val="accent3"/>
                </a:solidFill>
                <a:latin typeface="Times New Roman" pitchFamily="18" charset="0"/>
                <a:cs typeface="Times New Roman" pitchFamily="18" charset="0"/>
              </a:rPr>
              <a:t>Рыгалов Владислав</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age411921d00c2231d2bf9554a0ddf97665-V.jpg"/>
          <p:cNvPicPr>
            <a:picLocks noChangeAspect="1"/>
          </p:cNvPicPr>
          <p:nvPr/>
        </p:nvPicPr>
        <p:blipFill>
          <a:blip r:embed="rId3"/>
          <a:stretch>
            <a:fillRect/>
          </a:stretch>
        </p:blipFill>
        <p:spPr>
          <a:xfrm>
            <a:off x="2643174" y="142852"/>
            <a:ext cx="3423034" cy="4786346"/>
          </a:xfrm>
          <a:prstGeom prst="rect">
            <a:avLst/>
          </a:prstGeom>
        </p:spPr>
      </p:pic>
      <p:sp>
        <p:nvSpPr>
          <p:cNvPr id="4" name="Прямоугольник 3"/>
          <p:cNvSpPr/>
          <p:nvPr/>
        </p:nvSpPr>
        <p:spPr>
          <a:xfrm>
            <a:off x="642910" y="4786322"/>
            <a:ext cx="7858180" cy="1261884"/>
          </a:xfrm>
          <a:prstGeom prst="rect">
            <a:avLst/>
          </a:prstGeom>
        </p:spPr>
        <p:txBody>
          <a:bodyPr wrap="square">
            <a:spAutoFit/>
          </a:bodyPr>
          <a:lstStyle/>
          <a:p>
            <a:pPr algn="ctr"/>
            <a:r>
              <a:rPr lang="ru-RU" sz="4000" b="1" dirty="0" err="1" smtClean="0">
                <a:solidFill>
                  <a:srgbClr val="C00000"/>
                </a:solidFill>
                <a:latin typeface="Times New Roman" pitchFamily="18" charset="0"/>
                <a:cs typeface="Times New Roman" pitchFamily="18" charset="0"/>
              </a:rPr>
              <a:t>Шокоров</a:t>
            </a:r>
            <a:r>
              <a:rPr lang="ru-RU" sz="4000" b="1" dirty="0" smtClean="0">
                <a:solidFill>
                  <a:srgbClr val="C00000"/>
                </a:solidFill>
                <a:latin typeface="Times New Roman" pitchFamily="18" charset="0"/>
                <a:cs typeface="Times New Roman" pitchFamily="18" charset="0"/>
              </a:rPr>
              <a:t> Григорий Васильевич </a:t>
            </a:r>
          </a:p>
          <a:p>
            <a:pPr algn="ctr"/>
            <a:r>
              <a:rPr lang="ru-RU" b="1" dirty="0" smtClean="0">
                <a:solidFill>
                  <a:srgbClr val="C00000"/>
                </a:solidFill>
                <a:latin typeface="Times New Roman" pitchFamily="18" charset="0"/>
                <a:cs typeface="Times New Roman" pitchFamily="18" charset="0"/>
              </a:rPr>
              <a:t>23.04.1923-19.10.1998г. .</a:t>
            </a:r>
            <a:endParaRPr lang="en-US" b="1" dirty="0" smtClean="0">
              <a:solidFill>
                <a:srgbClr val="C00000"/>
              </a:solidFill>
              <a:latin typeface="Times New Roman" pitchFamily="18" charset="0"/>
              <a:cs typeface="Times New Roman" pitchFamily="18" charset="0"/>
            </a:endParaRPr>
          </a:p>
          <a:p>
            <a:pPr algn="ctr"/>
            <a:r>
              <a:rPr lang="ru-RU" b="1" dirty="0" smtClean="0">
                <a:solidFill>
                  <a:srgbClr val="C00000"/>
                </a:solidFill>
                <a:latin typeface="Times New Roman" pitchFamily="18" charset="0"/>
                <a:cs typeface="Times New Roman" pitchFamily="18" charset="0"/>
              </a:rPr>
              <a:t> Младший сержант. Награжден Орденом Славы </a:t>
            </a:r>
            <a:r>
              <a:rPr lang="en-US" b="1" dirty="0" smtClean="0">
                <a:solidFill>
                  <a:srgbClr val="C00000"/>
                </a:solidFill>
                <a:latin typeface="Times New Roman" pitchFamily="18" charset="0"/>
                <a:cs typeface="Times New Roman" pitchFamily="18" charset="0"/>
              </a:rPr>
              <a:t>III</a:t>
            </a:r>
            <a:r>
              <a:rPr lang="ru-RU" b="1" dirty="0" smtClean="0">
                <a:solidFill>
                  <a:srgbClr val="C00000"/>
                </a:solidFill>
                <a:latin typeface="Times New Roman" pitchFamily="18" charset="0"/>
                <a:cs typeface="Times New Roman" pitchFamily="18" charset="0"/>
              </a:rPr>
              <a:t> степени</a:t>
            </a:r>
            <a:endParaRPr lang="ru-RU" b="1" dirty="0">
              <a:solidFill>
                <a:srgbClr val="C00000"/>
              </a:solidFill>
              <a:latin typeface="Times New Roman" pitchFamily="18" charset="0"/>
              <a:cs typeface="Times New Roman" pitchFamily="18"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pic>
        <p:nvPicPr>
          <p:cNvPr id="3" name="Рисунок 2" descr="IMG-bc73a56a69c0e6db889dffaa32d4ad4a-V.jpg"/>
          <p:cNvPicPr>
            <a:picLocks noChangeAspect="1"/>
          </p:cNvPicPr>
          <p:nvPr/>
        </p:nvPicPr>
        <p:blipFill>
          <a:blip r:embed="rId3"/>
          <a:stretch>
            <a:fillRect/>
          </a:stretch>
        </p:blipFill>
        <p:spPr>
          <a:xfrm>
            <a:off x="2857488" y="285728"/>
            <a:ext cx="3400425" cy="4848225"/>
          </a:xfrm>
          <a:prstGeom prst="rect">
            <a:avLst/>
          </a:prstGeom>
        </p:spPr>
      </p:pic>
      <p:sp>
        <p:nvSpPr>
          <p:cNvPr id="4" name="Прямоугольник 3"/>
          <p:cNvSpPr/>
          <p:nvPr/>
        </p:nvSpPr>
        <p:spPr>
          <a:xfrm>
            <a:off x="642910" y="5072074"/>
            <a:ext cx="7898316" cy="1138773"/>
          </a:xfrm>
          <a:prstGeom prst="rect">
            <a:avLst/>
          </a:prstGeom>
        </p:spPr>
        <p:txBody>
          <a:bodyPr wrap="none">
            <a:spAutoFit/>
          </a:bodyPr>
          <a:lstStyle/>
          <a:p>
            <a:pPr algn="ctr"/>
            <a:r>
              <a:rPr lang="ru-RU" sz="4400" b="1" dirty="0" smtClean="0">
                <a:solidFill>
                  <a:srgbClr val="C00000"/>
                </a:solidFill>
                <a:latin typeface="Times New Roman" pitchFamily="18" charset="0"/>
                <a:cs typeface="Times New Roman" pitchFamily="18" charset="0"/>
              </a:rPr>
              <a:t>Щетинин Василий Андреевич</a:t>
            </a:r>
          </a:p>
          <a:p>
            <a:pPr algn="ctr"/>
            <a:r>
              <a:rPr lang="ru-RU" sz="2400" b="1" dirty="0" smtClean="0">
                <a:solidFill>
                  <a:srgbClr val="C00000"/>
                </a:solidFill>
                <a:latin typeface="Times New Roman" pitchFamily="18" charset="0"/>
                <a:cs typeface="Times New Roman" pitchFamily="18" charset="0"/>
              </a:rPr>
              <a:t>1917г.-1989г.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500034" y="357166"/>
            <a:ext cx="7072362" cy="5078313"/>
          </a:xfrm>
          <a:prstGeom prst="rect">
            <a:avLst/>
          </a:prstGeom>
        </p:spPr>
        <p:txBody>
          <a:bodyPr wrap="square">
            <a:spAutoFit/>
          </a:bodyPr>
          <a:lstStyle/>
          <a:p>
            <a:pPr algn="just"/>
            <a:r>
              <a:rPr lang="ru-RU" b="1" dirty="0" smtClean="0">
                <a:solidFill>
                  <a:srgbClr val="C00000"/>
                </a:solidFill>
                <a:latin typeface="Times New Roman" pitchFamily="18" charset="0"/>
                <a:cs typeface="Times New Roman" pitchFamily="18" charset="0"/>
              </a:rPr>
              <a:t>   Василий Андреевич родился в Сердобске. Свою службу в рядах Красной Армии он начал в 1938г. В возрасте 21года. Окончил в Чите танковую школу младших командиров, потом служил командиром танка имени  Героя Советского Союза Яковлева. Когда началась война Василий Андреевич учился в  военно-политическом училище в Иркутске, которое блестяще окончил. В 1944году,  после окончания Ульяновского 1-го Краснознаменного танкового училища им. Ленина,  вместе со своей танковой частью  перебрасывается под город Ковель. Освобождали братский польский народ. Освобождали города Люблин, Радом, Лодзь.</a:t>
            </a:r>
          </a:p>
          <a:p>
            <a:pPr algn="just"/>
            <a:r>
              <a:rPr lang="ru-RU" b="1" dirty="0" smtClean="0">
                <a:solidFill>
                  <a:srgbClr val="C00000"/>
                </a:solidFill>
                <a:latin typeface="Times New Roman" pitchFamily="18" charset="0"/>
                <a:cs typeface="Times New Roman" pitchFamily="18" charset="0"/>
              </a:rPr>
              <a:t>Особо тяжелые бои для экипажа танка №33 начались в </a:t>
            </a:r>
            <a:r>
              <a:rPr lang="ru-RU" b="1" dirty="0" err="1" smtClean="0">
                <a:solidFill>
                  <a:srgbClr val="C00000"/>
                </a:solidFill>
                <a:latin typeface="Times New Roman" pitchFamily="18" charset="0"/>
                <a:cs typeface="Times New Roman" pitchFamily="18" charset="0"/>
              </a:rPr>
              <a:t>коце</a:t>
            </a:r>
            <a:r>
              <a:rPr lang="ru-RU" b="1" dirty="0" smtClean="0">
                <a:solidFill>
                  <a:srgbClr val="C00000"/>
                </a:solidFill>
                <a:latin typeface="Times New Roman" pitchFamily="18" charset="0"/>
                <a:cs typeface="Times New Roman" pitchFamily="18" charset="0"/>
              </a:rPr>
              <a:t> войны. В марте 1945года танковому полку, в котором служил Василий Андреевич приказано было взять одну очень хорошо укрепленную крепость на одном из плацдармов Берлина. Гитлер сказал немецким войскам удержать её во что бы то ни стало. Завязался бой, в котором Василий Андреевич поджег семь вражеских танков.</a:t>
            </a:r>
            <a:endParaRPr lang="ru-RU"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1200 (1).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357158" y="357166"/>
            <a:ext cx="6858048" cy="2308324"/>
          </a:xfrm>
          <a:prstGeom prst="rect">
            <a:avLst/>
          </a:prstGeom>
        </p:spPr>
        <p:txBody>
          <a:bodyPr wrap="square">
            <a:spAutoFit/>
          </a:bodyPr>
          <a:lstStyle/>
          <a:p>
            <a:pPr algn="just"/>
            <a:r>
              <a:rPr lang="ru-RU" b="1" dirty="0" smtClean="0">
                <a:solidFill>
                  <a:srgbClr val="C00000"/>
                </a:solidFill>
                <a:latin typeface="Times New Roman" pitchFamily="18" charset="0"/>
                <a:cs typeface="Times New Roman" pitchFamily="18" charset="0"/>
              </a:rPr>
              <a:t>Свой последний бой танк №33 принял в апреле 1945г. Советские войска штурмовали Берлин. В этом бою пострадал и сам танк №33. До последнего снаряда и патрона вел экипаж огонь по врагу. Щетинин потерял сознание и сильно обгорел.</a:t>
            </a:r>
          </a:p>
          <a:p>
            <a:pPr algn="ctr"/>
            <a:r>
              <a:rPr lang="ru-RU" b="1" dirty="0" smtClean="0">
                <a:solidFill>
                  <a:srgbClr val="C00000"/>
                </a:solidFill>
                <a:latin typeface="Times New Roman" pitchFamily="18" charset="0"/>
                <a:cs typeface="Times New Roman" pitchFamily="18" charset="0"/>
              </a:rPr>
              <a:t>Награжден</a:t>
            </a:r>
          </a:p>
          <a:p>
            <a:pPr algn="ctr"/>
            <a:r>
              <a:rPr lang="ru-RU" b="1" dirty="0" smtClean="0">
                <a:solidFill>
                  <a:srgbClr val="C00000"/>
                </a:solidFill>
                <a:latin typeface="Times New Roman" pitchFamily="18" charset="0"/>
                <a:cs typeface="Times New Roman" pitchFamily="18" charset="0"/>
              </a:rPr>
              <a:t>Орденом «Красного знамени»</a:t>
            </a:r>
          </a:p>
          <a:p>
            <a:pPr algn="ctr"/>
            <a:r>
              <a:rPr lang="ru-RU" b="1" dirty="0" smtClean="0">
                <a:solidFill>
                  <a:srgbClr val="C00000"/>
                </a:solidFill>
                <a:latin typeface="Times New Roman" pitchFamily="18" charset="0"/>
                <a:cs typeface="Times New Roman" pitchFamily="18" charset="0"/>
              </a:rPr>
              <a:t>Орденом Отечественной войны </a:t>
            </a:r>
            <a:r>
              <a:rPr lang="en-US" b="1" dirty="0" smtClean="0">
                <a:solidFill>
                  <a:srgbClr val="C00000"/>
                </a:solidFill>
                <a:latin typeface="Times New Roman" pitchFamily="18" charset="0"/>
                <a:cs typeface="Times New Roman" pitchFamily="18" charset="0"/>
              </a:rPr>
              <a:t>I</a:t>
            </a:r>
            <a:r>
              <a:rPr lang="ru-RU" b="1" dirty="0" smtClean="0">
                <a:solidFill>
                  <a:srgbClr val="C00000"/>
                </a:solidFill>
                <a:latin typeface="Times New Roman" pitchFamily="18" charset="0"/>
                <a:cs typeface="Times New Roman" pitchFamily="18" charset="0"/>
              </a:rPr>
              <a:t> степени</a:t>
            </a:r>
          </a:p>
          <a:p>
            <a:pPr algn="ctr"/>
            <a:r>
              <a:rPr lang="ru-RU" b="1" dirty="0" smtClean="0">
                <a:solidFill>
                  <a:srgbClr val="C00000"/>
                </a:solidFill>
                <a:latin typeface="Times New Roman" pitchFamily="18" charset="0"/>
                <a:cs typeface="Times New Roman" pitchFamily="18" charset="0"/>
              </a:rPr>
              <a:t>Орденом Александра Невского</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s1200 (1).jpg"/>
          <p:cNvPicPr>
            <a:picLocks noChangeAspect="1"/>
          </p:cNvPicPr>
          <p:nvPr/>
        </p:nvPicPr>
        <p:blipFill>
          <a:blip r:embed="rId2"/>
          <a:stretch>
            <a:fillRect/>
          </a:stretch>
        </p:blipFill>
        <p:spPr>
          <a:xfrm>
            <a:off x="0" y="0"/>
            <a:ext cx="9144000" cy="6858000"/>
          </a:xfrm>
          <a:prstGeom prst="rect">
            <a:avLst/>
          </a:prstGeom>
        </p:spPr>
      </p:pic>
      <p:pic>
        <p:nvPicPr>
          <p:cNvPr id="7" name="Рисунок 6" descr="14.jpg"/>
          <p:cNvPicPr>
            <a:picLocks noChangeAspect="1"/>
          </p:cNvPicPr>
          <p:nvPr/>
        </p:nvPicPr>
        <p:blipFill>
          <a:blip r:embed="rId3"/>
          <a:stretch>
            <a:fillRect/>
          </a:stretch>
        </p:blipFill>
        <p:spPr>
          <a:xfrm>
            <a:off x="2857488" y="285728"/>
            <a:ext cx="3191256" cy="4681728"/>
          </a:xfrm>
          <a:prstGeom prst="rect">
            <a:avLst/>
          </a:prstGeom>
        </p:spPr>
      </p:pic>
      <p:sp>
        <p:nvSpPr>
          <p:cNvPr id="8" name="Прямоугольник 7"/>
          <p:cNvSpPr/>
          <p:nvPr/>
        </p:nvSpPr>
        <p:spPr>
          <a:xfrm>
            <a:off x="142844" y="5000636"/>
            <a:ext cx="9001156" cy="1077218"/>
          </a:xfrm>
          <a:prstGeom prst="rect">
            <a:avLst/>
          </a:prstGeom>
        </p:spPr>
        <p:txBody>
          <a:bodyPr wrap="square">
            <a:spAutoFit/>
          </a:bodyPr>
          <a:lstStyle/>
          <a:p>
            <a:pPr algn="ctr"/>
            <a:r>
              <a:rPr lang="ru-RU" sz="4000" b="1" dirty="0" err="1" smtClean="0">
                <a:ln/>
                <a:solidFill>
                  <a:schemeClr val="accent3"/>
                </a:solidFill>
                <a:latin typeface="Times New Roman" pitchFamily="18" charset="0"/>
                <a:cs typeface="Times New Roman" pitchFamily="18" charset="0"/>
              </a:rPr>
              <a:t>Селиманова</a:t>
            </a:r>
            <a:r>
              <a:rPr lang="ru-RU" sz="4000" b="1" dirty="0" smtClean="0">
                <a:ln/>
                <a:solidFill>
                  <a:schemeClr val="accent3"/>
                </a:solidFill>
                <a:latin typeface="Times New Roman" pitchFamily="18" charset="0"/>
                <a:cs typeface="Times New Roman" pitchFamily="18" charset="0"/>
              </a:rPr>
              <a:t> Татьяна Михайловна</a:t>
            </a:r>
          </a:p>
          <a:p>
            <a:pPr algn="ctr"/>
            <a:r>
              <a:rPr lang="ru-RU" sz="2400" b="1" dirty="0" smtClean="0">
                <a:ln/>
                <a:solidFill>
                  <a:schemeClr val="accent3"/>
                </a:solidFill>
                <a:latin typeface="Times New Roman" pitchFamily="18" charset="0"/>
                <a:cs typeface="Times New Roman" pitchFamily="18" charset="0"/>
              </a:rPr>
              <a:t>27.12.1922г. – 12.11.1993г.</a:t>
            </a:r>
            <a:endParaRPr lang="ru-RU"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s1200 (1).jpg"/>
          <p:cNvPicPr>
            <a:picLocks noChangeAspect="1"/>
          </p:cNvPicPr>
          <p:nvPr/>
        </p:nvPicPr>
        <p:blipFill>
          <a:blip r:embed="rId2"/>
          <a:stretch>
            <a:fillRect/>
          </a:stretch>
        </p:blipFill>
        <p:spPr>
          <a:xfrm>
            <a:off x="0" y="0"/>
            <a:ext cx="9144000" cy="6858000"/>
          </a:xfrm>
          <a:prstGeom prst="rect">
            <a:avLst/>
          </a:prstGeom>
        </p:spPr>
      </p:pic>
      <p:pic>
        <p:nvPicPr>
          <p:cNvPr id="5" name="Рисунок 4" descr="17.jpg"/>
          <p:cNvPicPr>
            <a:picLocks noChangeAspect="1"/>
          </p:cNvPicPr>
          <p:nvPr/>
        </p:nvPicPr>
        <p:blipFill>
          <a:blip r:embed="rId3"/>
          <a:stretch>
            <a:fillRect/>
          </a:stretch>
        </p:blipFill>
        <p:spPr>
          <a:xfrm>
            <a:off x="2714612" y="285728"/>
            <a:ext cx="2418588" cy="4649724"/>
          </a:xfrm>
          <a:prstGeom prst="rect">
            <a:avLst/>
          </a:prstGeom>
        </p:spPr>
      </p:pic>
      <p:sp>
        <p:nvSpPr>
          <p:cNvPr id="6" name="Прямоугольник 5"/>
          <p:cNvSpPr/>
          <p:nvPr/>
        </p:nvSpPr>
        <p:spPr>
          <a:xfrm>
            <a:off x="428596" y="4929198"/>
            <a:ext cx="7929618" cy="1138773"/>
          </a:xfrm>
          <a:prstGeom prst="rect">
            <a:avLst/>
          </a:prstGeom>
        </p:spPr>
        <p:txBody>
          <a:bodyPr wrap="square">
            <a:spAutoFit/>
          </a:bodyPr>
          <a:lstStyle/>
          <a:p>
            <a:pPr algn="ctr"/>
            <a:r>
              <a:rPr lang="ru-RU" sz="4400" b="1" dirty="0" err="1" smtClean="0">
                <a:ln/>
                <a:solidFill>
                  <a:schemeClr val="accent3"/>
                </a:solidFill>
                <a:latin typeface="Times New Roman" pitchFamily="18" charset="0"/>
                <a:cs typeface="Times New Roman" pitchFamily="18" charset="0"/>
              </a:rPr>
              <a:t>Селиманов</a:t>
            </a:r>
            <a:r>
              <a:rPr lang="ru-RU" sz="4400" b="1" dirty="0" smtClean="0">
                <a:ln/>
                <a:solidFill>
                  <a:schemeClr val="accent3"/>
                </a:solidFill>
                <a:latin typeface="Times New Roman" pitchFamily="18" charset="0"/>
                <a:cs typeface="Times New Roman" pitchFamily="18" charset="0"/>
              </a:rPr>
              <a:t> Михаил Егорович</a:t>
            </a:r>
          </a:p>
          <a:p>
            <a:pPr algn="ctr"/>
            <a:r>
              <a:rPr lang="ru-RU" sz="2400" b="1" dirty="0" smtClean="0">
                <a:ln/>
                <a:solidFill>
                  <a:schemeClr val="accent3"/>
                </a:solidFill>
                <a:latin typeface="Times New Roman" pitchFamily="18" charset="0"/>
                <a:cs typeface="Times New Roman" pitchFamily="18" charset="0"/>
              </a:rPr>
              <a:t>11.11.1918г. – 17.01.1990г.</a:t>
            </a:r>
            <a:endParaRPr lang="ru-RU" sz="24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1401</TotalTime>
  <Words>1937</Words>
  <Application>Microsoft Office PowerPoint</Application>
  <PresentationFormat>Экран (4:3)</PresentationFormat>
  <Paragraphs>223</Paragraphs>
  <Slides>73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73</vt:i4>
      </vt:variant>
    </vt:vector>
  </HeadingPairs>
  <TitlesOfParts>
    <vt:vector size="74" baseType="lpstr">
      <vt:lpstr>Солнцестояние</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3</dc:creator>
  <cp:lastModifiedBy>user</cp:lastModifiedBy>
  <cp:revision>166</cp:revision>
  <dcterms:created xsi:type="dcterms:W3CDTF">2018-10-08T07:12:18Z</dcterms:created>
  <dcterms:modified xsi:type="dcterms:W3CDTF">2020-05-08T12:07:48Z</dcterms:modified>
</cp:coreProperties>
</file>