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720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539552" y="620688"/>
            <a:ext cx="7992888" cy="5688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3.jpeg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22.pn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audio" Target="../media/audio2.wav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23.pn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audio" Target="../media/audio7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audio" Target="../media/audio6.wav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audio" Target="../media/audio4.wav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6.pn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audio" Target="../media/audio6.wav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15.jpeg"/><Relationship Id="rId1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audio" Target="../media/audio6.wav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9.pn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2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15.jpeg"/><Relationship Id="rId1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audio" Target="../media/audio3.wav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9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4544" y="692696"/>
            <a:ext cx="97930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«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Назови и раскрась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»</a:t>
            </a:r>
            <a:endParaRPr lang="ru-RU" sz="72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" name="AutoShape 2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s://img-fotki.yandex.ru/get/26001/115352506.186/0_be5dc_bfb0548f_XL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72705" y="2599210"/>
            <a:ext cx="3798590" cy="261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584473" y="2170840"/>
            <a:ext cx="2088232" cy="25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96268" y="2170840"/>
            <a:ext cx="2088232" cy="25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286512" y="5214950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>Воспитатель </a:t>
            </a:r>
            <a:r>
              <a:rPr lang="ru-RU" sz="2800" b="1" dirty="0" err="1" smtClean="0">
                <a:solidFill>
                  <a:srgbClr val="FF0000"/>
                </a:solidFill>
              </a:rPr>
              <a:t>Носкова</a:t>
            </a:r>
            <a:r>
              <a:rPr lang="ru-RU" sz="2800" b="1" dirty="0" smtClean="0">
                <a:solidFill>
                  <a:srgbClr val="FF0000"/>
                </a:solidFill>
              </a:rPr>
              <a:t> А.С.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Колокольчик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hlinkshowjump?jump=nextslide">
              <a:snd r:embed="rId14" name="Как много ты знаешь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603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hlinkshowjump?jump=nextslide">
              <a:snd r:embed="rId4" name="Да - это векрный ответ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Ромашка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13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213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hlinkshowjump?jump=nextslide">
              <a:snd r:embed="rId7" name="молодец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773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71600" y="5614674"/>
            <a:ext cx="73808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Ура! Мой подарок готов!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3788" y="837264"/>
            <a:ext cx="3816424" cy="4751976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168713" y="535478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9899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>
        <p14:prism isContent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339752" y="548680"/>
            <a:ext cx="6336704" cy="3600400"/>
          </a:xfrm>
          <a:prstGeom prst="cloudCallout">
            <a:avLst>
              <a:gd name="adj1" fmla="val -40226"/>
              <a:gd name="adj2" fmla="val 5196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приготовила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подарок для своего друга, но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не раскрасила его. Помогите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мне в этом.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Находите карточки с цветами и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картинка постепенно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раскрасится</a:t>
            </a:r>
          </a:p>
        </p:txBody>
      </p:sp>
      <p:pic>
        <p:nvPicPr>
          <p:cNvPr id="1026" name="Picture 2" descr="http://s0.pic4you.ru/allimage/y2012/03-01/12216/1768094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449999" y="3406230"/>
            <a:ext cx="245006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324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hlinkshowjump?jump=nextslide">
              <a:snd r:embed="rId9" name="Верно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r="1000"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Василёк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hlinkshowjump?jump=nextslide">
              <a:snd r:embed="rId12" name="Как много ты знаешь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287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hlinkshowjump?jump=nextslide">
              <a:snd r:embed="rId7" name="молодец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Ландыш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43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hlinkshowjump?jump=nextslide">
              <a:snd r:embed="rId6" name="Да - это векрный ответ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Фиалка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927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Гвоздика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hlinkshowjump?jump=nextslide">
              <a:snd r:embed="rId13" name="молодец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750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hlinkshowjump?jump=nextslide">
              <a:snd r:embed="rId2" name="Да - это векрный ответ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Одуванчик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984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10" name="Верно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 smtClean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Тюльпан </a:t>
            </a:r>
            <a:endParaRPr lang="ru-RU" sz="4800" b="1" dirty="0">
              <a:ln w="19050"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3715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50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</dc:title>
  <dc:creator>Фокина Лидия Петровна</dc:creator>
  <cp:keywords>Интерактивная игра</cp:keywords>
  <cp:lastModifiedBy>натали</cp:lastModifiedBy>
  <cp:revision>64</cp:revision>
  <dcterms:created xsi:type="dcterms:W3CDTF">2014-07-06T18:18:01Z</dcterms:created>
  <dcterms:modified xsi:type="dcterms:W3CDTF">2022-10-19T10:11:20Z</dcterms:modified>
</cp:coreProperties>
</file>