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76" r:id="rId3"/>
    <p:sldId id="300" r:id="rId4"/>
    <p:sldId id="257" r:id="rId5"/>
    <p:sldId id="278" r:id="rId6"/>
    <p:sldId id="298" r:id="rId7"/>
    <p:sldId id="275" r:id="rId8"/>
    <p:sldId id="280" r:id="rId9"/>
    <p:sldId id="274" r:id="rId10"/>
    <p:sldId id="282" r:id="rId11"/>
    <p:sldId id="273" r:id="rId12"/>
    <p:sldId id="284" r:id="rId13"/>
    <p:sldId id="272" r:id="rId14"/>
    <p:sldId id="286" r:id="rId15"/>
    <p:sldId id="270" r:id="rId16"/>
    <p:sldId id="290" r:id="rId17"/>
    <p:sldId id="269" r:id="rId18"/>
    <p:sldId id="292" r:id="rId19"/>
    <p:sldId id="268" r:id="rId20"/>
    <p:sldId id="294" r:id="rId21"/>
    <p:sldId id="303" r:id="rId22"/>
    <p:sldId id="267" r:id="rId23"/>
    <p:sldId id="302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26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BF5"/>
    <a:srgbClr val="5CDB3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7" autoAdjust="0"/>
    <p:restoredTop sz="94660"/>
  </p:normalViewPr>
  <p:slideViewPr>
    <p:cSldViewPr>
      <p:cViewPr varScale="1">
        <p:scale>
          <a:sx n="64" d="100"/>
          <a:sy n="64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4E343-55BB-47AE-B059-AACF070086D7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8B588-27C7-4D92-914D-34649F0D69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473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У № 44\для мимио\_Работа над проектом\Неоптимизированные фоны\картинка дл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4595"/>
            <a:ext cx="9144000" cy="69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2976" y="214290"/>
            <a:ext cx="6924891" cy="31739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Интерактивная игра:</a:t>
            </a: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Отгадай сказку</a:t>
            </a:r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1538" y="3429000"/>
            <a:ext cx="6813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(по произведениям К.И Чуковского, С.Я. Маршака</a:t>
            </a:r>
            <a:r>
              <a:rPr lang="ru-RU" sz="2400" dirty="0" smtClean="0"/>
              <a:t>)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smtClean="0"/>
              <a:t>                         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Воспитатель: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 Antiqua" pitchFamily="18" charset="0"/>
              </a:rPr>
              <a:t>АИТОВА Г. И.</a:t>
            </a:r>
            <a:endParaRPr lang="ru-RU" sz="24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279" y="3713019"/>
            <a:ext cx="1874460" cy="3023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4544" y="-185514"/>
            <a:ext cx="2857899" cy="28578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5704" y="3593404"/>
            <a:ext cx="2499577" cy="32311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4735" y="43267"/>
            <a:ext cx="1858186" cy="322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925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6313" y="1417638"/>
            <a:ext cx="3075906" cy="18113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3966" y="2792895"/>
            <a:ext cx="4545727" cy="39820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8123" y="2768487"/>
            <a:ext cx="3170868" cy="380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6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47048"/>
            <a:ext cx="4680520" cy="617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2316695"/>
            <a:ext cx="3096344" cy="45413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4544" y="2924944"/>
            <a:ext cx="3672408" cy="36780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1375" y="703617"/>
            <a:ext cx="3955111" cy="449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6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https://img-fotki.yandex.ru/get/95108/344179088.d/0_22e151_3376ecf6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57336"/>
            <a:ext cx="4824536" cy="632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5" y="2937415"/>
            <a:ext cx="4499992" cy="359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389" y="4365104"/>
            <a:ext cx="2016224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845423"/>
            <a:ext cx="2246814" cy="330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6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4012" y="331121"/>
            <a:ext cx="4584251" cy="605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228" y="3001258"/>
            <a:ext cx="3851920" cy="38567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3082613"/>
            <a:ext cx="2880320" cy="3457405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2221934" y="1109704"/>
            <a:ext cx="4280966" cy="2396171"/>
            <a:chOff x="2267744" y="1039692"/>
            <a:chExt cx="4280966" cy="239617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362417" y="1039692"/>
              <a:ext cx="2186293" cy="2319661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67744" y="1039692"/>
              <a:ext cx="2232248" cy="23961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946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5" y="-1509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88640"/>
            <a:ext cx="4848472" cy="640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5047" y="4446850"/>
            <a:ext cx="3169816" cy="20784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497" y="3212976"/>
            <a:ext cx="2331831" cy="35163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1414" y="1196752"/>
            <a:ext cx="3725168" cy="279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6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7764" y="311799"/>
            <a:ext cx="4788532" cy="632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6540" y="4661551"/>
            <a:ext cx="1653170" cy="2348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933056"/>
            <a:ext cx="2880320" cy="25672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487441"/>
            <a:ext cx="517886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4046523"/>
            <a:ext cx="2808312" cy="23402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3140968"/>
            <a:ext cx="3168010" cy="31680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944193"/>
            <a:ext cx="2898475" cy="267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6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5132" y="21618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91383"/>
            <a:ext cx="4752528" cy="627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583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5132" y="21618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7542" y="787391"/>
            <a:ext cx="2133739" cy="34802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7583" y="2527528"/>
            <a:ext cx="4221088" cy="42210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65" y="2161892"/>
            <a:ext cx="4502193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5132" y="21618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6212" y="185706"/>
            <a:ext cx="4913589" cy="648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706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2797" y="2784187"/>
            <a:ext cx="2438405" cy="215798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59" y="1291228"/>
            <a:ext cx="3229213" cy="28578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6906" y="2876555"/>
            <a:ext cx="3441720" cy="38164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437751">
            <a:off x="6084168" y="1124744"/>
            <a:ext cx="2496331" cy="350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694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792" y="1600200"/>
            <a:ext cx="3428416" cy="4525963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9788" y="146008"/>
            <a:ext cx="4973732" cy="656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986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5786" y="2865606"/>
            <a:ext cx="2772428" cy="1995151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4293096"/>
            <a:ext cx="2772428" cy="19951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7883" y="3223356"/>
            <a:ext cx="2952328" cy="30962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3123" y="645479"/>
            <a:ext cx="3977874" cy="369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296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2640" y="1600200"/>
            <a:ext cx="3398720" cy="4525963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357088"/>
            <a:ext cx="4613634" cy="614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299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2523" y="1600200"/>
            <a:ext cx="3998954" cy="4525963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9" y="3409605"/>
            <a:ext cx="2664296" cy="30154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370" y="3409605"/>
            <a:ext cx="4340630" cy="34882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548678"/>
            <a:ext cx="4212469" cy="347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377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71499" y="1600200"/>
            <a:ext cx="3401001" cy="4525963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8535" y="188640"/>
            <a:ext cx="4664929" cy="620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461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375860"/>
            <a:ext cx="4608512" cy="61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733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786" y="2257995"/>
            <a:ext cx="4858428" cy="3210373"/>
          </a:xfr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6252" y="791283"/>
            <a:ext cx="3391892" cy="22413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204864"/>
            <a:ext cx="1912435" cy="39354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91767" y="3729975"/>
            <a:ext cx="3135827" cy="240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847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1152" y="1600200"/>
            <a:ext cx="3461696" cy="4525963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60648"/>
            <a:ext cx="4680520" cy="611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152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09644" y="-243408"/>
            <a:ext cx="9584098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8520" y="3876489"/>
            <a:ext cx="9463232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«Через сказку, фантазию, игру-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Через неповторимое детское творчество-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Верная дорога к сердцу ребенка»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                              </a:t>
            </a:r>
            <a:r>
              <a:rPr lang="ru-RU" sz="40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В.А.Сухомлинский</a:t>
            </a:r>
            <a:endParaRPr lang="ru-RU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247564"/>
            <a:ext cx="8280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i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4877" y="917432"/>
            <a:ext cx="4159331" cy="2583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989" y="3168920"/>
            <a:ext cx="3757190" cy="33564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284984"/>
            <a:ext cx="2985364" cy="298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17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1722"/>
            <a:ext cx="9252963" cy="6939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47890"/>
            <a:ext cx="4807758" cy="634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741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3147"/>
            <a:ext cx="9161529" cy="6871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052736"/>
            <a:ext cx="7632848" cy="24177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362" y="3933056"/>
            <a:ext cx="2983472" cy="2348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3645024"/>
            <a:ext cx="2894082" cy="238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060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фон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252269"/>
            <a:ext cx="4536504" cy="62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ская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2564904"/>
            <a:ext cx="4395375" cy="4176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2852936"/>
            <a:ext cx="3600400" cy="36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908720"/>
            <a:ext cx="2665815" cy="223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67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88640" y="569491"/>
            <a:ext cx="10893368" cy="571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96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49</Words>
  <Application>Microsoft Office PowerPoint</Application>
  <PresentationFormat>Экран (4:3)</PresentationFormat>
  <Paragraphs>19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ская</vt:lpstr>
      <vt:lpstr>Слайд 9</vt:lpstr>
      <vt:lpstr>ская</vt:lpstr>
      <vt:lpstr>Слайд 11</vt:lpstr>
      <vt:lpstr>ская</vt:lpstr>
      <vt:lpstr>Слайд 13</vt:lpstr>
      <vt:lpstr>ская</vt:lpstr>
      <vt:lpstr>Слайд 15</vt:lpstr>
      <vt:lpstr>ская</vt:lpstr>
      <vt:lpstr>Слайд 17</vt:lpstr>
      <vt:lpstr>ская</vt:lpstr>
      <vt:lpstr>Слайд 19</vt:lpstr>
      <vt:lpstr>ская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натали</cp:lastModifiedBy>
  <cp:revision>87</cp:revision>
  <dcterms:created xsi:type="dcterms:W3CDTF">2016-11-21T15:40:09Z</dcterms:created>
  <dcterms:modified xsi:type="dcterms:W3CDTF">2022-10-18T07:20:48Z</dcterms:modified>
</cp:coreProperties>
</file>