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33"/>
  </p:handoutMasterIdLst>
  <p:sldIdLst>
    <p:sldId id="256" r:id="rId3"/>
    <p:sldId id="291" r:id="rId4"/>
    <p:sldId id="283" r:id="rId5"/>
    <p:sldId id="260" r:id="rId6"/>
    <p:sldId id="271" r:id="rId7"/>
    <p:sldId id="272" r:id="rId8"/>
    <p:sldId id="263" r:id="rId9"/>
    <p:sldId id="273" r:id="rId10"/>
    <p:sldId id="274" r:id="rId11"/>
    <p:sldId id="266" r:id="rId12"/>
    <p:sldId id="275" r:id="rId13"/>
    <p:sldId id="276" r:id="rId14"/>
    <p:sldId id="267" r:id="rId15"/>
    <p:sldId id="277" r:id="rId16"/>
    <p:sldId id="278" r:id="rId17"/>
    <p:sldId id="268" r:id="rId18"/>
    <p:sldId id="279" r:id="rId19"/>
    <p:sldId id="280" r:id="rId20"/>
    <p:sldId id="269" r:id="rId21"/>
    <p:sldId id="281" r:id="rId22"/>
    <p:sldId id="282" r:id="rId23"/>
    <p:sldId id="270" r:id="rId24"/>
    <p:sldId id="261" r:id="rId25"/>
    <p:sldId id="290" r:id="rId26"/>
    <p:sldId id="284" r:id="rId27"/>
    <p:sldId id="286" r:id="rId28"/>
    <p:sldId id="287" r:id="rId29"/>
    <p:sldId id="285" r:id="rId30"/>
    <p:sldId id="288" r:id="rId31"/>
    <p:sldId id="262" r:id="rId32"/>
  </p:sldIdLst>
  <p:sldSz cx="9144000" cy="6858000" type="screen4x3"/>
  <p:notesSz cx="6797675" cy="987425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0000FF"/>
    <a:srgbClr val="F1FD7F"/>
    <a:srgbClr val="F6FEAC"/>
    <a:srgbClr val="F1FE74"/>
    <a:srgbClr val="CCFF99"/>
    <a:srgbClr val="CAAD02"/>
    <a:srgbClr val="C208B5"/>
    <a:srgbClr val="FF6699"/>
    <a:srgbClr val="FF99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5" autoAdjust="0"/>
    <p:restoredTop sz="94571" autoAdjust="0"/>
  </p:normalViewPr>
  <p:slideViewPr>
    <p:cSldViewPr>
      <p:cViewPr varScale="1">
        <p:scale>
          <a:sx n="65" d="100"/>
          <a:sy n="65" d="100"/>
        </p:scale>
        <p:origin x="-8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FED56-565F-492B-BBBE-72FC41E14C7A}" type="datetimeFigureOut">
              <a:rPr lang="ru-RU" smtClean="0"/>
              <a:pPr/>
              <a:t>18.10.2022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44451-BD17-4103-8CE9-A903EFB632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0088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B9F3F-4CD0-4BC4-9F52-EB328230A843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2624E-4213-422E-9C8B-B7DAFBB3A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0EC8D-9F28-4057-8181-62172B080C68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10698-C3F0-4160-9BFA-5EDC78EBF7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147FC-2354-4512-865A-0A8762B813C7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50632-E75E-461E-A60F-9DBA0D327E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B9F3F-4CD0-4BC4-9F52-EB328230A8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2624E-4213-422E-9C8B-B7DAFBB3A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13245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0ACA9-69D9-4E16-B92B-FCD834BF05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01461-3B33-48FF-BE97-4354017415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3924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A1DA6-7142-476F-BFB7-E7EAB2E27D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A4CDF-BAFE-4254-9051-DEAA8E0BDA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72624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12FD2-B909-4E24-B665-7539749268C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2C28B-B8CE-49A2-8D31-E07FA57079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733353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6FC70-73F2-4A14-9508-07744461018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04943-4371-45DE-B231-572659B5B9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74844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1332C-5055-4A58-81A3-0B929B193B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47DE0-F855-4A98-8DF5-8CAAD4A4DD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734892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53AFB-09E0-4946-B65F-F94C73226D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06144-C6D3-4186-9C32-F94241FB3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47997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ADF96-2F57-446E-89A4-EE055B7796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62F8D-6F00-419B-9113-D029D5B586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06558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0ACA9-69D9-4E16-B92B-FCD834BF05A6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01461-3B33-48FF-BE97-4354017415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81CC1-5EBE-45D1-9238-77A9801B5B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9305-57E0-4245-BBAE-9006026B08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53839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0EC8D-9F28-4057-8181-62172B080C6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10698-C3F0-4160-9BFA-5EDC78EBF7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9052306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147FC-2354-4512-865A-0A8762B813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50632-E75E-461E-A60F-9DBA0D327E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30115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A1DA6-7142-476F-BFB7-E7EAB2E27D3F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A4CDF-BAFE-4254-9051-DEAA8E0BDA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12FD2-B909-4E24-B665-7539749268CF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2C28B-B8CE-49A2-8D31-E07FA57079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6FC70-73F2-4A14-9508-07744461018A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04943-4371-45DE-B231-572659B5B9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1332C-5055-4A58-81A3-0B929B193B75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47DE0-F855-4A98-8DF5-8CAAD4A4DD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53AFB-09E0-4946-B65F-F94C73226D1B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06144-C6D3-4186-9C32-F94241FB3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ADF96-2F57-446E-89A4-EE055B779644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62F8D-6F00-419B-9113-D029D5B586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81CC1-5EBE-45D1-9238-77A9801B5B4D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9305-57E0-4245-BBAE-9006026B08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08CA0B-DB86-4914-B5C7-F44060FEF9B4}" type="datetimeFigureOut">
              <a:rPr lang="ru-RU"/>
              <a:pPr>
                <a:defRPr/>
              </a:pPr>
              <a:t>18.10.2022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45479D9-DE7D-41EB-8563-AE8B08E1FB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08CA0B-DB86-4914-B5C7-F44060FEF9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45479D9-DE7D-41EB-8563-AE8B08E1FB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08189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slide" Target="slide11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zvuk-proigryisha-igroka-v-kompyuternoy-igre-30124.mp3" TargetMode="External"/><Relationship Id="rId1" Type="http://schemas.openxmlformats.org/officeDocument/2006/relationships/audio" Target="file:///G:\&#1079;&#1074;&#1091;&#1082;&#1080;\Zvuk_neudachi_kva_kva_kva_kvaaaaaa_(mp3co.co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file:///E:\prazdnichnaya-fanfara-28798.wav" TargetMode="External"/><Relationship Id="rId1" Type="http://schemas.openxmlformats.org/officeDocument/2006/relationships/audio" Target="file:///G:\&#1079;&#1074;&#1091;&#1082;&#1080;\slovo_predostavlyaetsya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slide" Target="slide15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zvuk-proigryisha-igroka-v-kompyuternoy-igre-30124.mp3" TargetMode="External"/><Relationship Id="rId1" Type="http://schemas.openxmlformats.org/officeDocument/2006/relationships/audio" Target="file:///G:\&#1079;&#1074;&#1091;&#1082;&#1080;\Zvuk_neudachi_kva_kva_kva_kvaaaaaa_(mp3co.co)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audio" Target="file:///E:\prazdnichnaya-fanfara-28798.wav" TargetMode="External"/><Relationship Id="rId1" Type="http://schemas.openxmlformats.org/officeDocument/2006/relationships/audio" Target="file:///G:\&#1079;&#1074;&#1091;&#1082;&#1080;\smeshnye-zvuki-eralash-end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3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zvuk-proigryisha-igroka-v-kompyuternoy-igre-30124.mp3" TargetMode="External"/><Relationship Id="rId1" Type="http://schemas.openxmlformats.org/officeDocument/2006/relationships/audio" Target="file:///G:\&#1079;&#1074;&#1091;&#1082;&#1080;\Zvuk_neudachi_kva_kva_kva_kvaaaaaa_(mp3co.co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png"/><Relationship Id="rId2" Type="http://schemas.openxmlformats.org/officeDocument/2006/relationships/audio" Target="file:///E:\prazdnichnaya-fanfara-28798.wav" TargetMode="External"/><Relationship Id="rId1" Type="http://schemas.openxmlformats.org/officeDocument/2006/relationships/audio" Target="file:///G:\&#1079;&#1074;&#1091;&#1082;&#1080;\slovo_predostavlyaetsya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4.jpeg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zvuk-proigryisha-igroka-v-kompyuternoy-igre-30124.mp3" TargetMode="External"/><Relationship Id="rId1" Type="http://schemas.openxmlformats.org/officeDocument/2006/relationships/audio" Target="file:///G:\&#1079;&#1074;&#1091;&#1082;&#1080;\Zvuk_neudachi_kva_kva_kva_kvaaaaaa_(mp3co.co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0.png"/><Relationship Id="rId2" Type="http://schemas.openxmlformats.org/officeDocument/2006/relationships/audio" Target="file:///E:\prazdnichnaya-fanfara-28798.wav" TargetMode="External"/><Relationship Id="rId1" Type="http://schemas.openxmlformats.org/officeDocument/2006/relationships/audio" Target="file:///G:\&#1079;&#1074;&#1091;&#1082;&#1080;\smeshnye-zvuki-eralash-end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4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zvuk-proigryisha-igroka-v-kompyuternoy-igre-30124.mp3" TargetMode="External"/><Relationship Id="rId1" Type="http://schemas.openxmlformats.org/officeDocument/2006/relationships/audio" Target="file:///G:\&#1079;&#1074;&#1091;&#1082;&#1080;\Zvuk_neudachi_kva_kva_kva_kvaaaaaa_(mp3co.co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file:///E:\prazdnichnaya-fanfara-28798.wav" TargetMode="External"/><Relationship Id="rId1" Type="http://schemas.openxmlformats.org/officeDocument/2006/relationships/audio" Target="file:///G:\&#1079;&#1074;&#1091;&#1082;&#1080;\slovo_predostavlyaetsya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8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slide" Target="slide27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zvuk-proigryisha-igroka-v-kompyuternoy-igre-30124.mp3" TargetMode="External"/><Relationship Id="rId1" Type="http://schemas.openxmlformats.org/officeDocument/2006/relationships/audio" Target="file:///G:\&#1079;&#1074;&#1091;&#1082;&#1080;\Zvuk_neudachi_kva_kva_kva_kvaaaaaa_(mp3co.co).mp3" TargetMode="External"/><Relationship Id="rId6" Type="http://schemas.openxmlformats.org/officeDocument/2006/relationships/image" Target="../media/image4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0.png"/><Relationship Id="rId2" Type="http://schemas.openxmlformats.org/officeDocument/2006/relationships/audio" Target="file:///E:\prazdnichnaya-fanfara-28798.wav" TargetMode="External"/><Relationship Id="rId1" Type="http://schemas.openxmlformats.org/officeDocument/2006/relationships/audio" Target="file:///G:\&#1079;&#1074;&#1091;&#1082;&#1080;\smeshnye-zvuki-eralash-end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16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slide" Target="slide30.xml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zvuk-proigryisha-igroka-v-kompyuternoy-igre-30124.mp3" TargetMode="External"/><Relationship Id="rId1" Type="http://schemas.openxmlformats.org/officeDocument/2006/relationships/audio" Target="file:///G:\&#1079;&#1074;&#1091;&#1082;&#1080;\Zvuk_neudachi_kva_kva_kva_kvaaaaaa_(mp3co.co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4.png"/><Relationship Id="rId2" Type="http://schemas.openxmlformats.org/officeDocument/2006/relationships/audio" Target="file:///E:\prazdnichnaya-fanfara-28798.wav" TargetMode="External"/><Relationship Id="rId1" Type="http://schemas.openxmlformats.org/officeDocument/2006/relationships/audio" Target="file:///G:\&#1079;&#1074;&#1091;&#1082;&#1080;\smeshnye-zvuki-u-u-u-a-a-tin--tin-remix.mp3" TargetMode="External"/><Relationship Id="rId6" Type="http://schemas.openxmlformats.org/officeDocument/2006/relationships/image" Target="../media/image53.png"/><Relationship Id="rId5" Type="http://schemas.openxmlformats.org/officeDocument/2006/relationships/image" Target="../media/image11.png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zvuk-proigryisha-igroka-v-kompyuternoy-igre-30124.mp3" TargetMode="External"/><Relationship Id="rId1" Type="http://schemas.openxmlformats.org/officeDocument/2006/relationships/audio" Target="file:///G:\&#1079;&#1074;&#1091;&#1082;&#1080;\Zvuk_neudachi_kva_kva_kva_kvaaaaaa_(mp3co.co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file:///E:\prazdnichnaya-fanfara-28798.wav" TargetMode="External"/><Relationship Id="rId1" Type="http://schemas.openxmlformats.org/officeDocument/2006/relationships/audio" Target="file:///G:\&#1079;&#1074;&#1091;&#1082;&#1080;\slovo_predostavlyaetsya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slide" Target="slide9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zvuk-proigryisha-igroka-v-kompyuternoy-igre-30124.mp3" TargetMode="External"/><Relationship Id="rId1" Type="http://schemas.openxmlformats.org/officeDocument/2006/relationships/audio" Target="file:///G:\&#1079;&#1074;&#1091;&#1082;&#1080;\Zvuk_neudachi_kva_kva_kva_kvaaaaaa_(mp3co.co)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file:///E:\prazdnichnaya-fanfara-28798.wav" TargetMode="External"/><Relationship Id="rId1" Type="http://schemas.openxmlformats.org/officeDocument/2006/relationships/audio" Target="file:///G:\&#1079;&#1074;&#1091;&#1082;&#1080;\smeshnye-zvuki-eralash-end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39552" y="260648"/>
            <a:ext cx="8208912" cy="23042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0648"/>
            <a:ext cx="8344464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Интерактивная игра по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художественно-эстетическому развитию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для детей дошкольного возраста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«Чем рисовал художник?»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76256" y="5013176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Шишкова О.Н.</a:t>
            </a:r>
            <a:endParaRPr lang="ru-RU" sz="1600" dirty="0" smtClean="0"/>
          </a:p>
        </p:txBody>
      </p:sp>
      <p:pic>
        <p:nvPicPr>
          <p:cNvPr id="1026" name="Picture 2" descr="http://top-bal.ru/pars_docs/refs/60/59076/59076_html_fbbb7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81" y="3068960"/>
            <a:ext cx="2484581" cy="2736000"/>
          </a:xfrm>
          <a:prstGeom prst="roundRect">
            <a:avLst>
              <a:gd name="adj" fmla="val 16667"/>
            </a:avLst>
          </a:prstGeom>
          <a:ln>
            <a:solidFill>
              <a:srgbClr val="0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8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1052736"/>
            <a:ext cx="8352928" cy="6472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052736"/>
            <a:ext cx="852560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Чем художник нарисовал петушка?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71" name="Рисунок 15" descr="33_1_33_b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652120" y="5229200"/>
            <a:ext cx="3024336" cy="14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 descr="G:\3\петуш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44824"/>
            <a:ext cx="3610794" cy="4814393"/>
          </a:xfrm>
          <a:prstGeom prst="rect">
            <a:avLst/>
          </a:prstGeom>
          <a:noFill/>
        </p:spPr>
      </p:pic>
      <p:pic>
        <p:nvPicPr>
          <p:cNvPr id="11276" name="Picture 12" descr="G:\3\кисть беличья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3789040"/>
            <a:ext cx="1196752" cy="1196752"/>
          </a:xfrm>
          <a:prstGeom prst="rect">
            <a:avLst/>
          </a:prstGeom>
          <a:noFill/>
        </p:spPr>
      </p:pic>
      <p:pic>
        <p:nvPicPr>
          <p:cNvPr id="11277" name="Picture 13" descr="G:\3\2222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2060848"/>
            <a:ext cx="2952328" cy="148743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004048" y="234888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24128" y="4005064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60032" y="558924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013176"/>
            <a:ext cx="5616575" cy="1511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5229200"/>
            <a:ext cx="41483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Попробуй еще раз!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нажми сюда</a:t>
            </a: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5292080" y="5805264"/>
            <a:ext cx="1512887" cy="287337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844824"/>
            <a:ext cx="87693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Главное не расстраивайся,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попробуй еще!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48680"/>
            <a:ext cx="3136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Неверно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9" name="Picture 15" descr="G:\6\загружено (1)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457722" cy="1457722"/>
          </a:xfrm>
          <a:prstGeom prst="rect">
            <a:avLst/>
          </a:prstGeom>
          <a:noFill/>
        </p:spPr>
      </p:pic>
      <p:pic>
        <p:nvPicPr>
          <p:cNvPr id="10" name="Zvuk_neudachi_kva_kva_kva_kvaaaaaa_(mp3co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9" name="zvuk-proigryisha-igroka-v-kompyuternoy-igre-301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333374"/>
            <a:ext cx="4752528" cy="115140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76672"/>
            <a:ext cx="328288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МОЛОДЕЦ!</a:t>
            </a:r>
          </a:p>
        </p:txBody>
      </p:sp>
      <p:pic>
        <p:nvPicPr>
          <p:cNvPr id="12" name="Picture 13" descr="G:\6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3600400" cy="36004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148064" y="2420888"/>
            <a:ext cx="3995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Franklin Gothic Medium" pitchFamily="34" charset="0"/>
              </a:rPr>
              <a:t>Уже 3 балла</a:t>
            </a:r>
            <a:r>
              <a:rPr lang="ru-RU" sz="3600" dirty="0" smtClean="0">
                <a:solidFill>
                  <a:srgbClr val="FFFF00"/>
                </a:solidFill>
                <a:latin typeface="Franklin Gothic Medium" pitchFamily="34" charset="0"/>
              </a:rPr>
              <a:t>, продолжай в том же духе!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7584" y="573325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Продолжить!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860032" y="5733256"/>
            <a:ext cx="936104" cy="79208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0" name="Picture 12" descr="G:\6\0_b71f7_11f80109_orig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345832"/>
            <a:ext cx="1773087" cy="1512168"/>
          </a:xfrm>
          <a:prstGeom prst="rect">
            <a:avLst/>
          </a:prstGeom>
          <a:noFill/>
        </p:spPr>
      </p:pic>
      <p:pic>
        <p:nvPicPr>
          <p:cNvPr id="11" name="slovo_predostavlyaets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10" name="prazdnichnaya-fanfara-2879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G:\4\восковые мелки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988840"/>
            <a:ext cx="1872208" cy="1456162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475656" y="908720"/>
            <a:ext cx="6264696" cy="100724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86269" y="908720"/>
            <a:ext cx="6354817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необходимо для того, чтобы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нарисовать ягодки рябины?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227687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39952" y="386104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11960" y="5445224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3794" name="Picture 2" descr="G:\4\рябина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204864"/>
            <a:ext cx="3168352" cy="4224470"/>
          </a:xfrm>
          <a:prstGeom prst="rect">
            <a:avLst/>
          </a:prstGeom>
          <a:noFill/>
        </p:spPr>
      </p:pic>
      <p:pic>
        <p:nvPicPr>
          <p:cNvPr id="33795" name="Picture 3" descr="G:\4\111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5229200"/>
            <a:ext cx="3853708" cy="1628800"/>
          </a:xfrm>
          <a:prstGeom prst="rect">
            <a:avLst/>
          </a:prstGeom>
          <a:noFill/>
        </p:spPr>
      </p:pic>
      <p:pic>
        <p:nvPicPr>
          <p:cNvPr id="1026" name="Picture 2" descr="C:\Users\aro\Desktop\Новая папка (4)\3333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3573016"/>
            <a:ext cx="4065049" cy="14910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013176"/>
            <a:ext cx="5616575" cy="1511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5229200"/>
            <a:ext cx="41483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Попробуй еще раз!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нажми сюда</a:t>
            </a: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5292080" y="5805264"/>
            <a:ext cx="1512887" cy="287337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844824"/>
            <a:ext cx="87693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Главное не расстраивайся,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попробуй еще!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48680"/>
            <a:ext cx="3136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Неверно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9" name="Picture 15" descr="G:\6\загружено (1)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457722" cy="1457722"/>
          </a:xfrm>
          <a:prstGeom prst="rect">
            <a:avLst/>
          </a:prstGeom>
          <a:noFill/>
        </p:spPr>
      </p:pic>
      <p:pic>
        <p:nvPicPr>
          <p:cNvPr id="10" name="Zvuk_neudachi_kva_kva_kva_kvaaaaaa_(mp3co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9" name="zvuk-proigryisha-igroka-v-kompyuternoy-igre-301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333374"/>
            <a:ext cx="4752528" cy="115140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76672"/>
            <a:ext cx="328288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МОЛОДЕЦ!</a:t>
            </a:r>
          </a:p>
        </p:txBody>
      </p:sp>
      <p:pic>
        <p:nvPicPr>
          <p:cNvPr id="12" name="Picture 13" descr="G:\6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3600400" cy="36004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148064" y="2420888"/>
            <a:ext cx="3995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Franklin Gothic Medium" pitchFamily="34" charset="0"/>
              </a:rPr>
              <a:t>У тебя  4 балла</a:t>
            </a:r>
            <a:r>
              <a:rPr lang="ru-RU" sz="3600" dirty="0" smtClean="0">
                <a:solidFill>
                  <a:srgbClr val="FFFF00"/>
                </a:solidFill>
                <a:latin typeface="Franklin Gothic Medium" pitchFamily="34" charset="0"/>
              </a:rPr>
              <a:t>, продолжай в том же духе!</a:t>
            </a:r>
          </a:p>
          <a:p>
            <a:endParaRPr lang="ru-RU" sz="3600" dirty="0" smtClean="0">
              <a:solidFill>
                <a:srgbClr val="FFFF00"/>
              </a:solidFill>
              <a:latin typeface="Franklin Gothic Medium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7584" y="573325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Продолжить!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860032" y="5733256"/>
            <a:ext cx="936104" cy="79208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0" name="Picture 12" descr="G:\6\0_b71f7_11f80109_orig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345832"/>
            <a:ext cx="1773087" cy="1512168"/>
          </a:xfrm>
          <a:prstGeom prst="rect">
            <a:avLst/>
          </a:prstGeom>
          <a:noFill/>
        </p:spPr>
      </p:pic>
      <p:pic>
        <p:nvPicPr>
          <p:cNvPr id="14" name="smeshnye-zvuki-eralash-en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10" name="prazdnichnaya-fanfara-2879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35696" y="692696"/>
            <a:ext cx="5616624" cy="100724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692696"/>
            <a:ext cx="6612130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использовал художник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данного пейзажа?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234888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386104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7584" y="551723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818" name="Picture 2" descr="G:\5\печать листик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4554773" cy="3109392"/>
          </a:xfrm>
          <a:prstGeom prst="rect">
            <a:avLst/>
          </a:prstGeom>
          <a:noFill/>
        </p:spPr>
      </p:pic>
      <p:pic>
        <p:nvPicPr>
          <p:cNvPr id="34820" name="Picture 4" descr="G:\5\2222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988840"/>
            <a:ext cx="3672408" cy="1475494"/>
          </a:xfrm>
          <a:prstGeom prst="rect">
            <a:avLst/>
          </a:prstGeom>
          <a:noFill/>
        </p:spPr>
      </p:pic>
      <p:pic>
        <p:nvPicPr>
          <p:cNvPr id="34821" name="Picture 5" descr="G:\5\333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3347" y="3573016"/>
            <a:ext cx="3640653" cy="1440160"/>
          </a:xfrm>
          <a:prstGeom prst="rect">
            <a:avLst/>
          </a:prstGeom>
          <a:noFill/>
        </p:spPr>
      </p:pic>
      <p:pic>
        <p:nvPicPr>
          <p:cNvPr id="34822" name="Picture 6" descr="G:\5\111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5229200"/>
            <a:ext cx="6288384" cy="1628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013176"/>
            <a:ext cx="5616575" cy="1511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5229200"/>
            <a:ext cx="41483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Попробуй еще раз!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нажми сюда</a:t>
            </a: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5292080" y="5805264"/>
            <a:ext cx="1512887" cy="287337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844824"/>
            <a:ext cx="87693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Главное не расстраивайся,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попробуй еще!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48680"/>
            <a:ext cx="3136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Неверно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9" name="Picture 15" descr="G:\6\загружено (1)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457722" cy="1457722"/>
          </a:xfrm>
          <a:prstGeom prst="rect">
            <a:avLst/>
          </a:prstGeom>
          <a:noFill/>
        </p:spPr>
      </p:pic>
      <p:pic>
        <p:nvPicPr>
          <p:cNvPr id="10" name="Zvuk_neudachi_kva_kva_kva_kvaaaaaa_(mp3co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9" name="zvuk-proigryisha-igroka-v-kompyuternoy-igre-301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333374"/>
            <a:ext cx="4752528" cy="115140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76672"/>
            <a:ext cx="328288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МОЛОДЕЦ!</a:t>
            </a:r>
          </a:p>
        </p:txBody>
      </p:sp>
      <p:pic>
        <p:nvPicPr>
          <p:cNvPr id="12" name="Picture 13" descr="G:\6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3600400" cy="36004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148064" y="2420888"/>
            <a:ext cx="3995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Franklin Gothic Medium" pitchFamily="34" charset="0"/>
              </a:rPr>
              <a:t>У тебя 5 баллов</a:t>
            </a:r>
            <a:r>
              <a:rPr lang="ru-RU" sz="3600" dirty="0" smtClean="0">
                <a:solidFill>
                  <a:srgbClr val="FFFF00"/>
                </a:solidFill>
                <a:latin typeface="Franklin Gothic Medium" pitchFamily="34" charset="0"/>
              </a:rPr>
              <a:t>, продолжай в том же духе!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7584" y="573325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Продолжить!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860032" y="5733256"/>
            <a:ext cx="936104" cy="79208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0" name="Picture 12" descr="G:\6\0_b71f7_11f80109_orig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345832"/>
            <a:ext cx="1773087" cy="1512168"/>
          </a:xfrm>
          <a:prstGeom prst="rect">
            <a:avLst/>
          </a:prstGeom>
          <a:noFill/>
        </p:spPr>
      </p:pic>
      <p:pic>
        <p:nvPicPr>
          <p:cNvPr id="13" name="slovo_predostavlyaets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10" name="prazdnichnaya-fanfara-2879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620688"/>
            <a:ext cx="8784976" cy="64807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128" y="620688"/>
            <a:ext cx="9082872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Чем рисовал художник букет цветов?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99992" y="234888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8024" y="371703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5373216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5844" name="Picture 4" descr="G:\6\11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916832"/>
            <a:ext cx="3642780" cy="1584176"/>
          </a:xfrm>
          <a:prstGeom prst="rect">
            <a:avLst/>
          </a:prstGeom>
          <a:noFill/>
        </p:spPr>
      </p:pic>
      <p:pic>
        <p:nvPicPr>
          <p:cNvPr id="35845" name="Picture 5" descr="G:\6\3333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5085184"/>
            <a:ext cx="3539963" cy="1400329"/>
          </a:xfrm>
          <a:prstGeom prst="rect">
            <a:avLst/>
          </a:prstGeom>
          <a:noFill/>
        </p:spPr>
      </p:pic>
      <p:pic>
        <p:nvPicPr>
          <p:cNvPr id="35846" name="Picture 6" descr="G:\6\пластилин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3501008"/>
            <a:ext cx="2193912" cy="1456209"/>
          </a:xfrm>
          <a:prstGeom prst="rect">
            <a:avLst/>
          </a:prstGeom>
          <a:noFill/>
        </p:spPr>
      </p:pic>
      <p:pic>
        <p:nvPicPr>
          <p:cNvPr id="3074" name="Picture 2" descr="C:\Users\aro\Desktop\Новая папка (4)\ваз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412776"/>
            <a:ext cx="3888432" cy="518457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6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50033" y="260648"/>
            <a:ext cx="37753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u="sng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Цель игры:</a:t>
            </a:r>
            <a:endParaRPr lang="ru-RU" sz="4400" b="1" u="sng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rgbClr val="4F81BD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5261" y="141277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00FF"/>
                </a:solidFill>
              </a:rPr>
              <a:t>закреплять знания детей о нетрадиционных техниках рисования с помощью ИКТ.</a:t>
            </a:r>
          </a:p>
        </p:txBody>
      </p:sp>
      <p:pic>
        <p:nvPicPr>
          <p:cNvPr id="6" name="Picture 12" descr="G:\6\0_b71f7_11f80109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429000"/>
            <a:ext cx="3384376" cy="28863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5067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013176"/>
            <a:ext cx="5616575" cy="1511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5229200"/>
            <a:ext cx="41483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Попробуй еще раз!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нажми сюда</a:t>
            </a: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5292080" y="5805264"/>
            <a:ext cx="1512887" cy="287337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844824"/>
            <a:ext cx="87693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Главное не расстраивайся,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попробуй еще!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48680"/>
            <a:ext cx="3136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Неверно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9" name="Picture 15" descr="G:\6\загружено (1)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457722" cy="1457722"/>
          </a:xfrm>
          <a:prstGeom prst="rect">
            <a:avLst/>
          </a:prstGeom>
          <a:noFill/>
        </p:spPr>
      </p:pic>
      <p:pic>
        <p:nvPicPr>
          <p:cNvPr id="10" name="Zvuk_neudachi_kva_kva_kva_kvaaaaaa_(mp3co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9" name="zvuk-proigryisha-igroka-v-kompyuternoy-igre-301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333374"/>
            <a:ext cx="4752528" cy="115140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76672"/>
            <a:ext cx="328288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МОЛОДЕЦ!</a:t>
            </a:r>
          </a:p>
        </p:txBody>
      </p:sp>
      <p:pic>
        <p:nvPicPr>
          <p:cNvPr id="12" name="Picture 13" descr="G:\6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3600400" cy="36004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823520" y="2420888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Franklin Gothic Medium" pitchFamily="34" charset="0"/>
              </a:rPr>
              <a:t>У тебя  6 баллов</a:t>
            </a:r>
            <a:r>
              <a:rPr lang="ru-RU" sz="3600" dirty="0" smtClean="0">
                <a:solidFill>
                  <a:srgbClr val="FFFF00"/>
                </a:solidFill>
                <a:latin typeface="Franklin Gothic Medium" pitchFamily="34" charset="0"/>
              </a:rPr>
              <a:t>,  ты почти справился!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7584" y="573325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Продолжить!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860032" y="5733256"/>
            <a:ext cx="936104" cy="79208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0" name="Picture 12" descr="G:\6\0_b71f7_11f80109_orig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345832"/>
            <a:ext cx="1773087" cy="1512168"/>
          </a:xfrm>
          <a:prstGeom prst="rect">
            <a:avLst/>
          </a:prstGeom>
          <a:noFill/>
        </p:spPr>
      </p:pic>
      <p:pic>
        <p:nvPicPr>
          <p:cNvPr id="11" name="smeshnye-zvuki-eralash-en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332656"/>
            <a:ext cx="304800" cy="304800"/>
          </a:xfrm>
          <a:prstGeom prst="rect">
            <a:avLst/>
          </a:prstGeom>
        </p:spPr>
      </p:pic>
      <p:pic>
        <p:nvPicPr>
          <p:cNvPr id="10" name="prazdnichnaya-fanfara-2879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9" name="Picture 5" descr="G:\7\восковые мелки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933056"/>
            <a:ext cx="2036168" cy="1973047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259632" y="692696"/>
            <a:ext cx="6552728" cy="10801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620688"/>
            <a:ext cx="6612130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использовал художник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когда рисовал листик?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7984" y="234888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08104" y="4365104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3568" y="566124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6868" name="Picture 4" descr="G:\7\222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844824"/>
            <a:ext cx="3867858" cy="1872208"/>
          </a:xfrm>
          <a:prstGeom prst="rect">
            <a:avLst/>
          </a:prstGeom>
          <a:noFill/>
        </p:spPr>
      </p:pic>
      <p:pic>
        <p:nvPicPr>
          <p:cNvPr id="1027" name="Picture 3" descr="C:\Users\aro\Desktop\Новая папка (4)\кленовый лис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916832"/>
            <a:ext cx="3491880" cy="3430709"/>
          </a:xfrm>
          <a:prstGeom prst="rect">
            <a:avLst/>
          </a:prstGeom>
          <a:noFill/>
        </p:spPr>
      </p:pic>
      <p:pic>
        <p:nvPicPr>
          <p:cNvPr id="3074" name="Picture 2" descr="G:\7\123456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5423614"/>
            <a:ext cx="3600400" cy="143438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9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013176"/>
            <a:ext cx="5616575" cy="1511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5229200"/>
            <a:ext cx="41483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Попробуй еще раз!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нажми сюда</a:t>
            </a: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5292080" y="5805264"/>
            <a:ext cx="1512887" cy="287337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844824"/>
            <a:ext cx="87693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Главное не расстраивайся,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попробуй еще!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48680"/>
            <a:ext cx="3136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Неверно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9" name="Picture 15" descr="G:\6\загружено (1)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457722" cy="1457722"/>
          </a:xfrm>
          <a:prstGeom prst="rect">
            <a:avLst/>
          </a:prstGeom>
          <a:noFill/>
        </p:spPr>
      </p:pic>
      <p:pic>
        <p:nvPicPr>
          <p:cNvPr id="10" name="Zvuk_neudachi_kva_kva_kva_kvaaaaaa_(mp3co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9" name="zvuk-proigryisha-igroka-v-kompyuternoy-igre-301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333374"/>
            <a:ext cx="4752528" cy="115140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76672"/>
            <a:ext cx="328288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МОЛОДЕЦ!</a:t>
            </a:r>
          </a:p>
        </p:txBody>
      </p:sp>
      <p:pic>
        <p:nvPicPr>
          <p:cNvPr id="12" name="Picture 13" descr="G:\6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3600400" cy="36004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823520" y="2420888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Franklin Gothic Medium" pitchFamily="34" charset="0"/>
              </a:rPr>
              <a:t>У тебя 7 баллов</a:t>
            </a:r>
            <a:r>
              <a:rPr lang="ru-RU" sz="3600" dirty="0" smtClean="0">
                <a:solidFill>
                  <a:srgbClr val="FFFF00"/>
                </a:solidFill>
                <a:latin typeface="Franklin Gothic Medium" pitchFamily="34" charset="0"/>
              </a:rPr>
              <a:t>,  ты почти справился!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7584" y="573325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Продолжить!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860032" y="5733256"/>
            <a:ext cx="936104" cy="79208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0" name="Picture 12" descr="G:\6\0_b71f7_11f80109_orig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345832"/>
            <a:ext cx="1773087" cy="1512168"/>
          </a:xfrm>
          <a:prstGeom prst="rect">
            <a:avLst/>
          </a:prstGeom>
          <a:noFill/>
        </p:spPr>
      </p:pic>
      <p:pic>
        <p:nvPicPr>
          <p:cNvPr id="13" name="slovo_predostavlyaets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10" name="prazdnichnaya-fanfara-2879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620688"/>
            <a:ext cx="6264696" cy="107925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620688"/>
            <a:ext cx="5795689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помощью чего художник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нарисовал березку?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79912" y="227687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35896" y="407707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79912" y="5733256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6868" name="Picture 4" descr="G:\7\222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3435810" cy="1663078"/>
          </a:xfrm>
          <a:prstGeom prst="rect">
            <a:avLst/>
          </a:prstGeom>
          <a:noFill/>
        </p:spPr>
      </p:pic>
      <p:pic>
        <p:nvPicPr>
          <p:cNvPr id="2050" name="Picture 2" descr="C:\Users\aro\Desktop\Новая папка (4)\берез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44824"/>
            <a:ext cx="3347864" cy="4752528"/>
          </a:xfrm>
          <a:prstGeom prst="rect">
            <a:avLst/>
          </a:prstGeom>
          <a:noFill/>
        </p:spPr>
      </p:pic>
      <p:pic>
        <p:nvPicPr>
          <p:cNvPr id="2051" name="Picture 3" descr="C:\Users\aro\Desktop\Новая папка (4)\11111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3645024"/>
            <a:ext cx="4085853" cy="1570217"/>
          </a:xfrm>
          <a:prstGeom prst="rect">
            <a:avLst/>
          </a:prstGeom>
          <a:noFill/>
        </p:spPr>
      </p:pic>
      <p:pic>
        <p:nvPicPr>
          <p:cNvPr id="2052" name="Picture 4" descr="G:\8\222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5468952"/>
            <a:ext cx="3168352" cy="13890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013176"/>
            <a:ext cx="5616575" cy="1511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5229200"/>
            <a:ext cx="41483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Попробуй еще раз!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нажми сюда</a:t>
            </a: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5292080" y="5805264"/>
            <a:ext cx="1512887" cy="287337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844824"/>
            <a:ext cx="87693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Главное не расстраивайся,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попробуй еще!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48680"/>
            <a:ext cx="3136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Неверно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9" name="Picture 15" descr="G:\6\загружено (1)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457722" cy="1457722"/>
          </a:xfrm>
          <a:prstGeom prst="rect">
            <a:avLst/>
          </a:prstGeom>
          <a:noFill/>
        </p:spPr>
      </p:pic>
      <p:pic>
        <p:nvPicPr>
          <p:cNvPr id="10" name="Zvuk_neudachi_kva_kva_kva_kvaaaaaa_(mp3co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9" name="zvuk-proigryisha-igroka-v-kompyuternoy-igre-301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333374"/>
            <a:ext cx="4752528" cy="115140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76672"/>
            <a:ext cx="328288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МОЛОДЕЦ!</a:t>
            </a:r>
          </a:p>
        </p:txBody>
      </p:sp>
      <p:pic>
        <p:nvPicPr>
          <p:cNvPr id="12" name="Picture 13" descr="G:\6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3600400" cy="36004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148064" y="2420888"/>
            <a:ext cx="3995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Franklin Gothic Medium" pitchFamily="34" charset="0"/>
              </a:rPr>
              <a:t>У тебя 8 баллов</a:t>
            </a:r>
            <a:r>
              <a:rPr lang="ru-RU" sz="3600" dirty="0" smtClean="0">
                <a:solidFill>
                  <a:srgbClr val="FFFF00"/>
                </a:solidFill>
                <a:latin typeface="Franklin Gothic Medium" pitchFamily="34" charset="0"/>
              </a:rPr>
              <a:t>, еще немного!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7584" y="573325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Продолжить!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860032" y="5733256"/>
            <a:ext cx="936104" cy="79208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0" name="Picture 12" descr="G:\6\0_b71f7_11f80109_orig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345832"/>
            <a:ext cx="1773087" cy="1512168"/>
          </a:xfrm>
          <a:prstGeom prst="rect">
            <a:avLst/>
          </a:prstGeom>
          <a:noFill/>
        </p:spPr>
      </p:pic>
      <p:pic>
        <p:nvPicPr>
          <p:cNvPr id="11" name="smeshnye-zvuki-eralash-en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332656"/>
            <a:ext cx="304800" cy="304800"/>
          </a:xfrm>
          <a:prstGeom prst="rect">
            <a:avLst/>
          </a:prstGeom>
        </p:spPr>
      </p:pic>
      <p:pic>
        <p:nvPicPr>
          <p:cNvPr id="10" name="prazdnichnaya-fanfara-2879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D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764704"/>
            <a:ext cx="6552728" cy="93523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764704"/>
            <a:ext cx="6298199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Какие материалы для рисования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использовал художник?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95936" y="2132856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95936" y="386104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95936" y="558924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6868" name="Picture 4" descr="G:\7\222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229777"/>
            <a:ext cx="3363802" cy="1628223"/>
          </a:xfrm>
          <a:prstGeom prst="rect">
            <a:avLst/>
          </a:prstGeom>
          <a:noFill/>
        </p:spPr>
      </p:pic>
      <p:pic>
        <p:nvPicPr>
          <p:cNvPr id="4098" name="Picture 2" descr="C:\Users\aro\Desktop\Новая папка (4)\улиц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72816"/>
            <a:ext cx="3635896" cy="4847862"/>
          </a:xfrm>
          <a:prstGeom prst="rect">
            <a:avLst/>
          </a:prstGeom>
          <a:noFill/>
        </p:spPr>
      </p:pic>
      <p:pic>
        <p:nvPicPr>
          <p:cNvPr id="4100" name="Picture 4" descr="G:\9\1111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1844824"/>
            <a:ext cx="3635896" cy="1597360"/>
          </a:xfrm>
          <a:prstGeom prst="rect">
            <a:avLst/>
          </a:prstGeom>
          <a:noFill/>
        </p:spPr>
      </p:pic>
      <p:pic>
        <p:nvPicPr>
          <p:cNvPr id="4101" name="Picture 5" descr="G:\2\1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1" y="3645024"/>
            <a:ext cx="3950813" cy="136815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013176"/>
            <a:ext cx="5616575" cy="1511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5229200"/>
            <a:ext cx="41483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Попробуй еще раз!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нажми сюда</a:t>
            </a: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5292080" y="5805264"/>
            <a:ext cx="1512887" cy="287337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844824"/>
            <a:ext cx="87693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Главное не расстраивайся,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попробуй еще!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48680"/>
            <a:ext cx="3136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Неверно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9" name="Picture 15" descr="G:\6\загружено (1)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457722" cy="1457722"/>
          </a:xfrm>
          <a:prstGeom prst="rect">
            <a:avLst/>
          </a:prstGeom>
          <a:noFill/>
        </p:spPr>
      </p:pic>
      <p:pic>
        <p:nvPicPr>
          <p:cNvPr id="10" name="Zvuk_neudachi_kva_kva_kva_kvaaaaaa_(mp3co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9" name="zvuk-proigryisha-igroka-v-kompyuternoy-igre-301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6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85125" y="260648"/>
            <a:ext cx="450520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u="sng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Задачи  игры</a:t>
            </a:r>
            <a:endParaRPr lang="ru-RU" sz="4400" b="1" u="sng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47838" y="1628800"/>
            <a:ext cx="929183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 algn="ctr"/>
            <a:r>
              <a:rPr lang="ru-RU" sz="2400" b="1" cap="none" spc="0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1)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Закреплять знания детей о разнообразии нетрадиционных техник рисования.</a:t>
            </a:r>
            <a:endParaRPr lang="ru-RU" sz="2400" b="1" cap="none" spc="0" dirty="0" smtClean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914400" indent="-914400" algn="ctr"/>
            <a:r>
              <a:rPr lang="ru-RU" sz="24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2) Совершенствовать умение самостоятельно </a:t>
            </a:r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подбирать художественные материалы.</a:t>
            </a:r>
          </a:p>
          <a:p>
            <a:pPr marL="914400" indent="-914400" algn="ctr"/>
            <a:r>
              <a:rPr lang="ru-RU" sz="2400" b="1" dirty="0" smtClean="0">
                <a:ln w="1905"/>
                <a:solidFill>
                  <a:srgbClr val="C208B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ru-RU" sz="2400" b="1" cap="none" spc="0" dirty="0" smtClean="0">
                <a:ln w="1905"/>
                <a:solidFill>
                  <a:srgbClr val="C208B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Обогащать и активизировать словарный запас детей.</a:t>
            </a:r>
          </a:p>
          <a:p>
            <a:pPr marL="914400" indent="-914400" algn="ctr"/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4) Развивать память и внимание.</a:t>
            </a:r>
            <a:endParaRPr lang="ru-RU" sz="2400" b="1" cap="none" spc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914400" indent="-914400" algn="ctr"/>
            <a:r>
              <a:rPr lang="ru-RU" sz="24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5) Формировать готовность к совместной деятельности </a:t>
            </a:r>
          </a:p>
          <a:p>
            <a:pPr marL="914400" indent="-914400" algn="ctr"/>
            <a:r>
              <a:rPr lang="ru-RU" sz="24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 сверстниками и взрослыми. </a:t>
            </a:r>
            <a:endParaRPr lang="ru-RU" sz="2400" b="1" cap="none" spc="0" dirty="0" smtClean="0">
              <a:ln w="1905"/>
              <a:solidFill>
                <a:srgbClr val="C208B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914400" indent="-914400" algn="ctr"/>
            <a:endParaRPr lang="ru-RU" sz="2400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914400" indent="-914400" algn="ctr"/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 выполнения</a:t>
            </a:r>
            <a:r>
              <a:rPr lang="en-US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индивидуально, </a:t>
            </a:r>
          </a:p>
          <a:p>
            <a:pPr marL="914400" indent="-914400" algn="ctr"/>
            <a:r>
              <a:rPr lang="ru-RU" sz="2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совместно со взрослыми, парами.</a:t>
            </a:r>
            <a:endParaRPr lang="ru-RU" sz="2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Блок-схема: альтернативный процесс 23"/>
          <p:cNvSpPr/>
          <p:nvPr/>
        </p:nvSpPr>
        <p:spPr>
          <a:xfrm>
            <a:off x="4932040" y="1124744"/>
            <a:ext cx="4211960" cy="1872208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004048" y="1196752"/>
            <a:ext cx="41399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GOST type B" pitchFamily="34" charset="0"/>
              </a:rPr>
              <a:t>Поздравляю, ты набрал 9 баллов!</a:t>
            </a:r>
            <a:endParaRPr lang="ru-RU" sz="3600" b="1" dirty="0">
              <a:solidFill>
                <a:srgbClr val="0070C0"/>
              </a:solidFill>
              <a:latin typeface="GOST type B" pitchFamily="34" charset="0"/>
            </a:endParaRPr>
          </a:p>
          <a:p>
            <a:r>
              <a:rPr lang="ru-RU" sz="3600" b="1" dirty="0" smtClean="0">
                <a:solidFill>
                  <a:srgbClr val="0070C0"/>
                </a:solidFill>
                <a:latin typeface="GOST type B" pitchFamily="34" charset="0"/>
              </a:rPr>
              <a:t>Ты справился!</a:t>
            </a:r>
          </a:p>
        </p:txBody>
      </p:sp>
      <p:pic>
        <p:nvPicPr>
          <p:cNvPr id="7180" name="Picture 12" descr="G:\6\0_b71f7_11f80109_orig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5013176"/>
            <a:ext cx="1773087" cy="1512168"/>
          </a:xfrm>
          <a:prstGeom prst="rect">
            <a:avLst/>
          </a:prstGeom>
          <a:noFill/>
        </p:spPr>
      </p:pic>
      <p:pic>
        <p:nvPicPr>
          <p:cNvPr id="7181" name="Picture 13" descr="G:\6\58a05716650f315a32542f8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540568" y="332656"/>
            <a:ext cx="6228184" cy="6228184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5004048" y="3717032"/>
            <a:ext cx="35821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onstantia" pitchFamily="18" charset="0"/>
              </a:rPr>
              <a:t>Нажми ниже, чтобы 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Constantia" pitchFamily="18" charset="0"/>
              </a:rPr>
              <a:t>начать сначала!</a:t>
            </a:r>
            <a:endParaRPr lang="ru-RU" sz="2800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9" name="Стрелка вниз 28"/>
          <p:cNvSpPr/>
          <p:nvPr/>
        </p:nvSpPr>
        <p:spPr>
          <a:xfrm rot="19115752">
            <a:off x="5722695" y="4747532"/>
            <a:ext cx="864096" cy="79208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smeshnye-zvuki-u-u-u-a-a-tin--tin-remix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79512" y="188640"/>
            <a:ext cx="304800" cy="304800"/>
          </a:xfrm>
          <a:prstGeom prst="rect">
            <a:avLst/>
          </a:prstGeom>
        </p:spPr>
      </p:pic>
      <p:pic>
        <p:nvPicPr>
          <p:cNvPr id="9" name="prazdnichnaya-fanfara-2879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87624" y="908720"/>
            <a:ext cx="7056784" cy="79122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980728"/>
            <a:ext cx="693273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Чем рисовал художник котёнка?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127" name="Рисунок 10" descr="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228184" y="4678038"/>
            <a:ext cx="2571923" cy="17307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8" name="Рисунок 14" descr="330026694634_666273_peshexod3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156176" y="1916832"/>
            <a:ext cx="2591496" cy="17213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9" name="Рисунок 15" descr="53574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259632" y="5157192"/>
            <a:ext cx="2922405" cy="12759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32" name="Picture 12" descr="G:\1\котенок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1916832"/>
            <a:ext cx="3309035" cy="2542229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67544" y="5373216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36096" y="234888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36096" y="522920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013176"/>
            <a:ext cx="5616575" cy="1511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5229200"/>
            <a:ext cx="41483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Попробуй еще раз!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нажми сюда</a:t>
            </a: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5292080" y="5805264"/>
            <a:ext cx="1512887" cy="287337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844824"/>
            <a:ext cx="87693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Главное не расстраивайся,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попробуй еще!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48680"/>
            <a:ext cx="3136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Неверно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9" name="Picture 15" descr="G:\6\загружено (1)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457722" cy="1457722"/>
          </a:xfrm>
          <a:prstGeom prst="rect">
            <a:avLst/>
          </a:prstGeom>
          <a:noFill/>
        </p:spPr>
      </p:pic>
      <p:pic>
        <p:nvPicPr>
          <p:cNvPr id="9" name="Zvuk_neudachi_kva_kva_kva_kvaaaaaa_(mp3co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10" name="zvuk-proigryisha-igroka-v-kompyuternoy-igre-301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333374"/>
            <a:ext cx="4752528" cy="115140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76672"/>
            <a:ext cx="328288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МОЛОДЕЦ!</a:t>
            </a:r>
          </a:p>
        </p:txBody>
      </p:sp>
      <p:pic>
        <p:nvPicPr>
          <p:cNvPr id="12" name="Picture 13" descr="G:\6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3600400" cy="36004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148064" y="2420888"/>
            <a:ext cx="3995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Franklin Gothic Medium" pitchFamily="34" charset="0"/>
              </a:rPr>
              <a:t>Поздравляю</a:t>
            </a:r>
            <a:r>
              <a:rPr lang="ru-RU" sz="3600" dirty="0" smtClean="0">
                <a:solidFill>
                  <a:srgbClr val="FFFF00"/>
                </a:solidFill>
                <a:latin typeface="Franklin Gothic Medium" pitchFamily="34" charset="0"/>
              </a:rPr>
              <a:t>, ты зарабатываешь  </a:t>
            </a:r>
          </a:p>
          <a:p>
            <a:r>
              <a:rPr lang="ru-RU" sz="3600" b="1" dirty="0" smtClean="0">
                <a:solidFill>
                  <a:srgbClr val="FFFF00"/>
                </a:solidFill>
                <a:latin typeface="Franklin Gothic Medium" pitchFamily="34" charset="0"/>
              </a:rPr>
              <a:t>1 балл</a:t>
            </a:r>
            <a:r>
              <a:rPr lang="ru-RU" sz="3600" dirty="0" smtClean="0">
                <a:solidFill>
                  <a:srgbClr val="FFFF00"/>
                </a:solidFill>
                <a:latin typeface="Franklin Gothic Medium" pitchFamily="34" charset="0"/>
              </a:rPr>
              <a:t>, продолжай в том же духе!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7584" y="573325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Продолжить!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860032" y="5733256"/>
            <a:ext cx="936104" cy="79208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0" name="Picture 12" descr="G:\6\0_b71f7_11f80109_orig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345832"/>
            <a:ext cx="1773087" cy="1512168"/>
          </a:xfrm>
          <a:prstGeom prst="rect">
            <a:avLst/>
          </a:prstGeom>
          <a:noFill/>
        </p:spPr>
      </p:pic>
      <p:pic>
        <p:nvPicPr>
          <p:cNvPr id="11" name="slovo_predostavlyaets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10" name="prazdnichnaya-fanfara-2879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8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99592" y="764704"/>
            <a:ext cx="7272807" cy="108012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60648"/>
            <a:ext cx="757726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Чем рисовал художник воздушные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шарики?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8201" name="Рисунок 16" descr="10_4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08104" y="3789040"/>
            <a:ext cx="3168352" cy="1120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1" descr="G:\2\воздушные шар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16832"/>
            <a:ext cx="3816424" cy="4766388"/>
          </a:xfrm>
          <a:prstGeom prst="rect">
            <a:avLst/>
          </a:prstGeom>
          <a:noFill/>
        </p:spPr>
      </p:pic>
      <p:pic>
        <p:nvPicPr>
          <p:cNvPr id="8205" name="Picture 13" descr="G:\2\11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91930" y="2204863"/>
            <a:ext cx="3256534" cy="1127725"/>
          </a:xfrm>
          <a:prstGeom prst="rect">
            <a:avLst/>
          </a:prstGeom>
          <a:noFill/>
        </p:spPr>
      </p:pic>
      <p:pic>
        <p:nvPicPr>
          <p:cNvPr id="8206" name="Picture 14" descr="G:\2\пластилин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5301208"/>
            <a:ext cx="2222975" cy="106829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644008" y="242088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4008" y="386104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48064" y="5445224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5013176"/>
            <a:ext cx="5616575" cy="1511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5229200"/>
            <a:ext cx="41483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Попробуй еще раз!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нажми сюда</a:t>
            </a: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5292080" y="5805264"/>
            <a:ext cx="1512887" cy="287337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844824"/>
            <a:ext cx="87693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Главное не расстраивайся,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70C0"/>
                </a:solidFill>
                <a:effectLst/>
              </a:rPr>
              <a:t> попробуй еще!</a:t>
            </a:r>
            <a:endParaRPr lang="ru-RU" sz="5400" b="1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800" y="548680"/>
            <a:ext cx="3136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Неверно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59" name="Picture 15" descr="G:\6\загружено (1).jp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457722" cy="1457722"/>
          </a:xfrm>
          <a:prstGeom prst="rect">
            <a:avLst/>
          </a:prstGeom>
          <a:noFill/>
        </p:spPr>
      </p:pic>
      <p:pic>
        <p:nvPicPr>
          <p:cNvPr id="10" name="Zvuk_neudachi_kva_kva_kva_kvaaaaaa_(mp3co.c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9" name="zvuk-proigryisha-igroka-v-kompyuternoy-igre-3012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333374"/>
            <a:ext cx="4752528" cy="115140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76672"/>
            <a:ext cx="328288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МОЛОДЕЦ!</a:t>
            </a:r>
          </a:p>
        </p:txBody>
      </p:sp>
      <p:pic>
        <p:nvPicPr>
          <p:cNvPr id="12" name="Picture 13" descr="G:\6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3600400" cy="36004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148064" y="2420888"/>
            <a:ext cx="3995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Franklin Gothic Medium" pitchFamily="34" charset="0"/>
              </a:rPr>
              <a:t>Уже 2 балла</a:t>
            </a:r>
            <a:r>
              <a:rPr lang="ru-RU" sz="3600" dirty="0" smtClean="0">
                <a:solidFill>
                  <a:srgbClr val="FFFF00"/>
                </a:solidFill>
                <a:latin typeface="Franklin Gothic Medium" pitchFamily="34" charset="0"/>
              </a:rPr>
              <a:t>, продолжай в том же духе!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7584" y="5733256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Продолжить!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860032" y="5733256"/>
            <a:ext cx="936104" cy="792088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0" name="Picture 12" descr="G:\6\0_b71f7_11f80109_orig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345832"/>
            <a:ext cx="1773087" cy="1512168"/>
          </a:xfrm>
          <a:prstGeom prst="rect">
            <a:avLst/>
          </a:prstGeom>
          <a:noFill/>
        </p:spPr>
      </p:pic>
      <p:pic>
        <p:nvPicPr>
          <p:cNvPr id="13" name="smeshnye-zvuki-eralash-en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188640"/>
            <a:ext cx="304800" cy="304800"/>
          </a:xfrm>
          <a:prstGeom prst="rect">
            <a:avLst/>
          </a:prstGeom>
        </p:spPr>
      </p:pic>
      <p:pic>
        <p:nvPicPr>
          <p:cNvPr id="10" name="prazdnichnaya-fanfara-2879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</TotalTime>
  <Words>450</Words>
  <Application>Microsoft Office PowerPoint</Application>
  <PresentationFormat>Экран (4:3)</PresentationFormat>
  <Paragraphs>135</Paragraphs>
  <Slides>30</Slides>
  <Notes>0</Notes>
  <HiddenSlides>0</HiddenSlides>
  <MMClips>36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натали</cp:lastModifiedBy>
  <cp:revision>112</cp:revision>
  <dcterms:created xsi:type="dcterms:W3CDTF">2013-03-07T14:44:22Z</dcterms:created>
  <dcterms:modified xsi:type="dcterms:W3CDTF">2022-10-18T12:33:50Z</dcterms:modified>
</cp:coreProperties>
</file>