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96" r:id="rId2"/>
    <p:sldId id="284" r:id="rId3"/>
    <p:sldId id="289" r:id="rId4"/>
    <p:sldId id="291" r:id="rId5"/>
    <p:sldId id="292" r:id="rId6"/>
    <p:sldId id="295" r:id="rId7"/>
    <p:sldId id="297" r:id="rId8"/>
    <p:sldId id="274" r:id="rId9"/>
    <p:sldId id="269" r:id="rId10"/>
    <p:sldId id="267" r:id="rId11"/>
    <p:sldId id="271" r:id="rId12"/>
    <p:sldId id="270" r:id="rId13"/>
    <p:sldId id="283" r:id="rId14"/>
    <p:sldId id="298" r:id="rId15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0000"/>
    <a:srgbClr val="006600"/>
    <a:srgbClr val="F6FCA2"/>
    <a:srgbClr val="A7F1FB"/>
    <a:srgbClr val="F4FAA8"/>
    <a:srgbClr val="7AF89B"/>
    <a:srgbClr val="8BE78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4581" autoAdjust="0"/>
  </p:normalViewPr>
  <p:slideViewPr>
    <p:cSldViewPr>
      <p:cViewPr>
        <p:scale>
          <a:sx n="80" d="100"/>
          <a:sy n="80" d="100"/>
        </p:scale>
        <p:origin x="-1086" y="-28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CFCBF0E-9B0B-4D0C-B485-2BBB9B126EDD}" type="datetimeFigureOut">
              <a:rPr lang="ru-RU"/>
              <a:pPr>
                <a:defRPr/>
              </a:pPr>
              <a:t>13.02.2024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2DF8B75-79EF-4C35-AC24-110F5ECD62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691D1-D909-44E6-9763-D83684B5EC1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8904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691D1-D909-44E6-9763-D83684B5EC1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8904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68A7F-1BBD-43C8-A336-CAB9C8551758}" type="datetimeFigureOut">
              <a:rPr lang="ru-RU"/>
              <a:pPr>
                <a:defRPr/>
              </a:pPr>
              <a:t>13.02.2024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A6FA4-5FB4-479C-8A52-BBB5E6B08D9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4844C-1E3E-4752-9EC6-62BB1A7C1AD7}" type="datetimeFigureOut">
              <a:rPr lang="ru-RU"/>
              <a:pPr>
                <a:defRPr/>
              </a:pPr>
              <a:t>13.02.2024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89FB9-370E-4ACD-B182-6EA4523F37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2DB89-FFB4-49B1-A7A8-D0634E4F610F}" type="datetimeFigureOut">
              <a:rPr lang="ru-RU"/>
              <a:pPr>
                <a:defRPr/>
              </a:pPr>
              <a:t>13.02.2024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62338-9BD8-4ACD-8FEC-75A52D2320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5CA49-A0AD-4422-9F5F-B2A5EBE429CC}" type="datetimeFigureOut">
              <a:rPr lang="ru-RU"/>
              <a:pPr>
                <a:defRPr/>
              </a:pPr>
              <a:t>13.02.2024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89C31-67E6-4FFD-9A43-E3C5B41DE73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56625-B55A-41AC-8B75-EBC830D0FBBE}" type="datetimeFigureOut">
              <a:rPr lang="ru-RU"/>
              <a:pPr>
                <a:defRPr/>
              </a:pPr>
              <a:t>13.02.2024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38412-48DF-4E41-97B9-FF79EF04213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650B4-9909-4C1E-92DD-41BBC3B82620}" type="datetimeFigureOut">
              <a:rPr lang="ru-RU"/>
              <a:pPr>
                <a:defRPr/>
              </a:pPr>
              <a:t>13.02.2024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1A4AE-EF2D-4380-A91E-5801A422C9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9FD37-37D3-4C35-AFAC-0D7268B48990}" type="datetimeFigureOut">
              <a:rPr lang="ru-RU"/>
              <a:pPr>
                <a:defRPr/>
              </a:pPr>
              <a:t>13.02.2024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5D833-0F55-472D-B37E-F1E78F0F314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1705B-585B-4E31-9C4E-19DC35508FFE}" type="datetimeFigureOut">
              <a:rPr lang="ru-RU"/>
              <a:pPr>
                <a:defRPr/>
              </a:pPr>
              <a:t>13.02.2024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27371-77A2-4232-8111-9234B556966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0B31C-0423-47C9-BDFA-0424E8CD9898}" type="datetimeFigureOut">
              <a:rPr lang="ru-RU"/>
              <a:pPr>
                <a:defRPr/>
              </a:pPr>
              <a:t>13.02.2024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2C39C-B0D1-457B-A046-94D662C6F51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951A5-3381-49E7-8136-139F77497560}" type="datetimeFigureOut">
              <a:rPr lang="ru-RU"/>
              <a:pPr>
                <a:defRPr/>
              </a:pPr>
              <a:t>13.02.2024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B70C2-A325-4442-90BE-D04C161FEF9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7BD02-C220-416F-9453-C25AF8120B1D}" type="datetimeFigureOut">
              <a:rPr lang="ru-RU"/>
              <a:pPr>
                <a:defRPr/>
              </a:pPr>
              <a:t>13.02.2024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825B0-AD76-4CAB-812D-F3A60C7B78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710DF95-6182-466D-A9FD-8C2069C7EA11}" type="datetimeFigureOut">
              <a:rPr lang="ru-RU"/>
              <a:pPr>
                <a:defRPr/>
              </a:pPr>
              <a:t>13.02.2024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03DFCF1-BBCD-4DF8-9A70-9B2037A399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audio1.wav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audio" Target="../media/audio2.wav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audio" Target="../media/audio2.wav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audio" Target="../media/audio3.wav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5" Type="http://schemas.openxmlformats.org/officeDocument/2006/relationships/image" Target="../media/image2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Relationship Id="rId1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audio" Target="../media/audio3.wav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 descr="C:\Users\Татьяна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72"/>
            <a:ext cx="8229600" cy="857250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с. Грабово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57356" y="1428742"/>
            <a:ext cx="54238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«Золотая хохлома»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5984" y="4214824"/>
            <a:ext cx="4596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педагог-психолог Т.В. Панкова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17_big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00034" y="1571618"/>
            <a:ext cx="1080000" cy="1350000"/>
          </a:xfrm>
          <a:prstGeom prst="rect">
            <a:avLst/>
          </a:prstGeom>
        </p:spPr>
      </p:pic>
      <p:pic>
        <p:nvPicPr>
          <p:cNvPr id="33796" name="Picture 4" descr="golitsa-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54" y="2143122"/>
            <a:ext cx="2214546" cy="221454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3074" name="Picture 2" descr="f41ad249-8638-5afb-933c-61eaaa0565ac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500312"/>
            <a:ext cx="3000364" cy="173746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827088" y="205979"/>
            <a:ext cx="7561262" cy="962025"/>
          </a:xfrm>
        </p:spPr>
        <p:txBody>
          <a:bodyPr/>
          <a:lstStyle/>
          <a:p>
            <a:pPr eaLnBrk="1" hangingPunct="1"/>
            <a:r>
              <a:rPr lang="ru-RU" sz="4000" b="1" i="1" dirty="0" smtClean="0">
                <a:solidFill>
                  <a:srgbClr val="FF0000"/>
                </a:solidFill>
              </a:rPr>
              <a:t>Элементы хохломской росписи</a:t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/>
              <a:t>Узор «травка»</a:t>
            </a:r>
            <a:endParaRPr lang="ru-RU" sz="4000" b="1" i="1" dirty="0" smtClean="0"/>
          </a:p>
        </p:txBody>
      </p:sp>
      <p:sp>
        <p:nvSpPr>
          <p:cNvPr id="11267" name="Содержимое 2"/>
          <p:cNvSpPr>
            <a:spLocks noGrp="1"/>
          </p:cNvSpPr>
          <p:nvPr>
            <p:ph sz="half" idx="1"/>
          </p:nvPr>
        </p:nvSpPr>
        <p:spPr>
          <a:xfrm>
            <a:off x="827088" y="1329929"/>
            <a:ext cx="7632700" cy="1674019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i="1" dirty="0" smtClean="0"/>
              <a:t>.</a:t>
            </a:r>
          </a:p>
        </p:txBody>
      </p: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00232" y="1500180"/>
            <a:ext cx="50971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357290" y="3143254"/>
            <a:ext cx="6575303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971551" y="205978"/>
            <a:ext cx="7345363" cy="594122"/>
          </a:xfrm>
        </p:spPr>
        <p:txBody>
          <a:bodyPr/>
          <a:lstStyle/>
          <a:p>
            <a:pPr eaLnBrk="1" hangingPunct="1"/>
            <a:r>
              <a:rPr lang="ru-RU" sz="4000" b="1" i="1" dirty="0" smtClean="0"/>
              <a:t>Узор «Ягодка»</a:t>
            </a: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3" cstate="email"/>
          <a:srcRect b="-46"/>
          <a:stretch>
            <a:fillRect/>
          </a:stretch>
        </p:blipFill>
        <p:spPr bwMode="auto">
          <a:xfrm>
            <a:off x="1258889" y="1006079"/>
            <a:ext cx="2592387" cy="1025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3800" y="2409826"/>
            <a:ext cx="2592388" cy="1079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Рисунок 7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92726" y="1006078"/>
            <a:ext cx="2143125" cy="1079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Рисунок 8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619251" y="2409826"/>
            <a:ext cx="2062163" cy="1079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image_4cdc488de6c37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3131841" y="3543858"/>
            <a:ext cx="2582919" cy="14850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28926" y="1000114"/>
            <a:ext cx="3584259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dirty="0" smtClean="0"/>
              <a:t>Узор «листочки»</a:t>
            </a:r>
          </a:p>
        </p:txBody>
      </p:sp>
      <p:pic>
        <p:nvPicPr>
          <p:cNvPr id="7" name="Рисунок 6" descr="87_big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000760" y="3071816"/>
            <a:ext cx="2252122" cy="1782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3022600"/>
            <a:ext cx="3316287" cy="21209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500048"/>
            <a:ext cx="7572428" cy="1855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42976" y="2500312"/>
            <a:ext cx="6858048" cy="2256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Татьяна\Desktop\360_F_135470943_D2HN5TvOh3TZhZFtyCvF4j2ppgyZyOo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3662" cy="51435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7" y="276136"/>
            <a:ext cx="8358246" cy="581102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Найди узоры относящиеся к росписи хохлома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7" name="Picture 1" descr="C:\Users\Татьяна\Desktop\1674488431_gas-kvas-com-p-risunok-gzhelyu-uzor-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2732485"/>
            <a:ext cx="1940778" cy="10970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4338" name="Picture 2" descr="C:\Users\Татьяна\Desktop\free-png.ru-1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9" y="1180975"/>
            <a:ext cx="1428760" cy="12577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4339" name="Picture 3" descr="G:\Воспитатель Года Шермакова О.С\автобус\4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3" y="1339445"/>
            <a:ext cx="2786433" cy="964413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14340" name="Picture 4" descr="G:\Воспитатель Года Шермакова О.С\автобус\фольклорный-орнамент-с-клубниками-11938861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0100" y="2839643"/>
            <a:ext cx="1857388" cy="13930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4344" name="Picture 8" descr="https://i.pinimg.com/736x/ff/87/5c/ff875ce139f3934755e4293bd05a20d8.jpg"/>
          <p:cNvPicPr>
            <a:picLocks noChangeAspect="1" noChangeArrowheads="1"/>
          </p:cNvPicPr>
          <p:nvPr/>
        </p:nvPicPr>
        <p:blipFill>
          <a:blip r:embed="rId9"/>
          <a:srcRect l="64454" t="31251" r="3906" b="43749"/>
          <a:stretch>
            <a:fillRect/>
          </a:stretch>
        </p:blipFill>
        <p:spPr bwMode="auto">
          <a:xfrm>
            <a:off x="3428993" y="2946799"/>
            <a:ext cx="2290481" cy="1017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4347" name="Picture 11" descr="https://i.pinimg.com/736x/ff/87/5c/ff875ce139f3934755e4293bd05a20d8.jpg"/>
          <p:cNvPicPr>
            <a:picLocks noChangeAspect="1" noChangeArrowheads="1"/>
          </p:cNvPicPr>
          <p:nvPr/>
        </p:nvPicPr>
        <p:blipFill>
          <a:blip r:embed="rId9"/>
          <a:srcRect l="65626" t="68751" r="5078" b="6249"/>
          <a:stretch>
            <a:fillRect/>
          </a:stretch>
        </p:blipFill>
        <p:spPr bwMode="auto">
          <a:xfrm>
            <a:off x="6215074" y="1285866"/>
            <a:ext cx="2214578" cy="1062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1401955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3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3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3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1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7" dur="1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" dur="1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0" dur="1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7" y="276136"/>
            <a:ext cx="8358246" cy="581102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Дидактическая игра  «Четвертый лишний»: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какая матрешка не подходит ко всем остальным?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786578" y="1607337"/>
            <a:ext cx="2191056" cy="292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4283" y="1660916"/>
            <a:ext cx="2095793" cy="2907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https://matreshki.ru/components/com_jshopping/files/img_products/pod_gzhel_profile.jpg"/>
          <p:cNvPicPr>
            <a:picLocks noChangeAspect="1" noChangeArrowheads="1"/>
          </p:cNvPicPr>
          <p:nvPr/>
        </p:nvPicPr>
        <p:blipFill>
          <a:blip r:embed="rId7"/>
          <a:srcRect l="28125" t="3437" r="27812" b="8437"/>
          <a:stretch>
            <a:fillRect/>
          </a:stretch>
        </p:blipFill>
        <p:spPr bwMode="auto">
          <a:xfrm>
            <a:off x="2500298" y="1607337"/>
            <a:ext cx="2000264" cy="3000396"/>
          </a:xfrm>
          <a:prstGeom prst="rect">
            <a:avLst/>
          </a:prstGeom>
          <a:noFill/>
        </p:spPr>
      </p:pic>
      <p:pic>
        <p:nvPicPr>
          <p:cNvPr id="16388" name="Picture 4" descr="C:\Users\Татьяна\Desktop\file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1660916"/>
            <a:ext cx="2071702" cy="3000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401955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3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7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8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0"/>
          <p:cNvGrpSpPr/>
          <p:nvPr/>
        </p:nvGrpSpPr>
        <p:grpSpPr>
          <a:xfrm>
            <a:off x="1428728" y="2357436"/>
            <a:ext cx="6286544" cy="2571768"/>
            <a:chOff x="1500166" y="3143248"/>
            <a:chExt cx="6215106" cy="3571900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1500166" y="3143248"/>
              <a:ext cx="6215106" cy="357190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4144166" y="4928404"/>
              <a:ext cx="35719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1500960" y="4928404"/>
              <a:ext cx="3571900" cy="1588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>
              <a:stCxn id="32" idx="1"/>
            </p:cNvCxnSpPr>
            <p:nvPr/>
          </p:nvCxnSpPr>
          <p:spPr>
            <a:xfrm rot="10800000" flipH="1">
              <a:off x="1500166" y="4929198"/>
              <a:ext cx="178595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>
              <a:endCxn id="32" idx="3"/>
            </p:cNvCxnSpPr>
            <p:nvPr/>
          </p:nvCxnSpPr>
          <p:spPr>
            <a:xfrm flipV="1">
              <a:off x="5929322" y="4929198"/>
              <a:ext cx="178595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4"/>
          <p:cNvGrpSpPr/>
          <p:nvPr/>
        </p:nvGrpSpPr>
        <p:grpSpPr>
          <a:xfrm>
            <a:off x="142844" y="53560"/>
            <a:ext cx="8858312" cy="2196701"/>
            <a:chOff x="142844" y="71414"/>
            <a:chExt cx="8858312" cy="292893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42844" y="71414"/>
              <a:ext cx="8858312" cy="292893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14282" y="142852"/>
              <a:ext cx="8715436" cy="278608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" name="Прямая соединительная линия 7"/>
            <p:cNvCxnSpPr>
              <a:stCxn id="7" idx="0"/>
              <a:endCxn id="7" idx="2"/>
            </p:cNvCxnSpPr>
            <p:nvPr/>
          </p:nvCxnSpPr>
          <p:spPr>
            <a:xfrm rot="16200000" flipH="1">
              <a:off x="3178959" y="1535893"/>
              <a:ext cx="2786082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6200000" flipH="1">
              <a:off x="4679951" y="1535099"/>
              <a:ext cx="2786082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16200000" flipH="1">
              <a:off x="1679555" y="1535099"/>
              <a:ext cx="2786082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>
              <a:stCxn id="7" idx="1"/>
              <a:endCxn id="7" idx="3"/>
            </p:cNvCxnSpPr>
            <p:nvPr/>
          </p:nvCxnSpPr>
          <p:spPr>
            <a:xfrm rot="10800000" flipH="1">
              <a:off x="214282" y="1535893"/>
              <a:ext cx="8715436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H="1">
              <a:off x="6180149" y="1535099"/>
              <a:ext cx="2786082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16200000" flipH="1">
              <a:off x="250795" y="1535099"/>
              <a:ext cx="2786082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Рисунок 13" descr="Дымковская игрушка - Декоративно прикладное искусство - Картинки по искусству"/>
          <p:cNvPicPr/>
          <p:nvPr/>
        </p:nvPicPr>
        <p:blipFill>
          <a:blip r:embed="rId4"/>
          <a:srcRect l="2439" r="2439" b="3922"/>
          <a:stretch>
            <a:fillRect/>
          </a:stretch>
        </p:blipFill>
        <p:spPr bwMode="auto">
          <a:xfrm>
            <a:off x="4857752" y="1178709"/>
            <a:ext cx="1143008" cy="99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Гжель,роспись"/>
          <p:cNvPicPr/>
          <p:nvPr/>
        </p:nvPicPr>
        <p:blipFill>
          <a:blip r:embed="rId5" cstate="print"/>
          <a:srcRect l="2938" t="4484" r="3508" b="3064"/>
          <a:stretch>
            <a:fillRect/>
          </a:stretch>
        </p:blipFill>
        <p:spPr bwMode="auto">
          <a:xfrm>
            <a:off x="4643438" y="214296"/>
            <a:ext cx="1404000" cy="8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Петушок Гжель Арт. 433161"/>
          <p:cNvPicPr/>
          <p:nvPr/>
        </p:nvPicPr>
        <p:blipFill>
          <a:blip r:embed="rId6" cstate="print"/>
          <a:srcRect l="8285" t="4128" r="5077" b="4128"/>
          <a:stretch>
            <a:fillRect/>
          </a:stretch>
        </p:blipFill>
        <p:spPr bwMode="auto">
          <a:xfrm>
            <a:off x="7715272" y="160718"/>
            <a:ext cx="1143008" cy="9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Гжель - узоры славянской души!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480" y="1178709"/>
            <a:ext cx="1285884" cy="96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Подушки оптом в разделе &quot;Бытовые товары / Другие&quot; Москва"/>
          <p:cNvPicPr/>
          <p:nvPr/>
        </p:nvPicPr>
        <p:blipFill>
          <a:blip r:embed="rId8" cstate="print"/>
          <a:srcRect l="4693" t="2951" r="8178" b="5719"/>
          <a:stretch>
            <a:fillRect/>
          </a:stretch>
        </p:blipFill>
        <p:spPr bwMode="auto">
          <a:xfrm>
            <a:off x="6357950" y="1232288"/>
            <a:ext cx="1071570" cy="891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://im3-tub-ru.yandex.net/i?id=1bcfb831766cfe62038dd36080fae36d-03-144&amp;n=21"/>
          <p:cNvPicPr/>
          <p:nvPr/>
        </p:nvPicPr>
        <p:blipFill>
          <a:blip r:embed="rId9"/>
          <a:srcRect l="10000" t="5000" r="5000" b="10000"/>
          <a:stretch>
            <a:fillRect/>
          </a:stretch>
        </p:blipFill>
        <p:spPr bwMode="auto">
          <a:xfrm>
            <a:off x="285720" y="1178709"/>
            <a:ext cx="1285884" cy="96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Народная роспись - The sims 3 in Russia - Русскоязычный форум игры The sims 3"/>
          <p:cNvPicPr/>
          <p:nvPr/>
        </p:nvPicPr>
        <p:blipFill>
          <a:blip r:embed="rId10" cstate="print"/>
          <a:srcRect l="5296" t="15265" r="6542"/>
          <a:stretch>
            <a:fillRect/>
          </a:stretch>
        </p:blipFill>
        <p:spPr bwMode="auto">
          <a:xfrm>
            <a:off x="6143637" y="160718"/>
            <a:ext cx="1347787" cy="96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Олень - Картинка 5/40"/>
          <p:cNvPicPr/>
          <p:nvPr/>
        </p:nvPicPr>
        <p:blipFill>
          <a:blip r:embed="rId11"/>
          <a:srcRect l="7286" t="3178" r="19850"/>
          <a:stretch>
            <a:fillRect/>
          </a:stretch>
        </p:blipFill>
        <p:spPr bwMode="auto">
          <a:xfrm>
            <a:off x="428596" y="160718"/>
            <a:ext cx="1000132" cy="9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http://img1.liveinternet.ru/images/attach/c/7/96/613/96613393_large_539704.jpg"/>
          <p:cNvPicPr/>
          <p:nvPr/>
        </p:nvPicPr>
        <p:blipFill>
          <a:blip r:embed="rId12"/>
          <a:srcRect l="10833" t="12108" r="11000" b="4558"/>
          <a:stretch>
            <a:fillRect/>
          </a:stretch>
        </p:blipFill>
        <p:spPr bwMode="auto">
          <a:xfrm>
            <a:off x="3286116" y="160718"/>
            <a:ext cx="1116000" cy="9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дымковская игрушка картинки - Всемирная схемотехника"/>
          <p:cNvPicPr/>
          <p:nvPr/>
        </p:nvPicPr>
        <p:blipFill>
          <a:blip r:embed="rId13"/>
          <a:srcRect l="33607" t="2641" r="39127" b="20769"/>
          <a:stretch>
            <a:fillRect/>
          </a:stretch>
        </p:blipFill>
        <p:spPr bwMode="auto">
          <a:xfrm>
            <a:off x="7929586" y="1178709"/>
            <a:ext cx="785818" cy="99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Ваза (хохлома) - Вазы Хохлома / Хохлома - www.posezonam.ru/content"/>
          <p:cNvPicPr/>
          <p:nvPr/>
        </p:nvPicPr>
        <p:blipFill>
          <a:blip r:embed="rId14" cstate="print"/>
          <a:srcRect l="6965" t="6293" r="10448"/>
          <a:stretch>
            <a:fillRect/>
          </a:stretch>
        </p:blipFill>
        <p:spPr bwMode="auto">
          <a:xfrm>
            <a:off x="3428992" y="1232287"/>
            <a:ext cx="857256" cy="91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М-25 Стул детский деревянный Хохлома с хохломской росписью - Пирамида"/>
          <p:cNvPicPr/>
          <p:nvPr/>
        </p:nvPicPr>
        <p:blipFill>
          <a:blip r:embed="rId15" cstate="print"/>
          <a:srcRect t="-1961" r="27059"/>
          <a:stretch>
            <a:fillRect/>
          </a:stretch>
        </p:blipFill>
        <p:spPr bwMode="auto">
          <a:xfrm>
            <a:off x="1857356" y="160717"/>
            <a:ext cx="1000132" cy="94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Заголовок 37"/>
          <p:cNvSpPr>
            <a:spLocks noGrp="1"/>
          </p:cNvSpPr>
          <p:nvPr>
            <p:ph type="title"/>
          </p:nvPr>
        </p:nvSpPr>
        <p:spPr>
          <a:xfrm>
            <a:off x="3214678" y="3214692"/>
            <a:ext cx="2428892" cy="857250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Найди предметы с росписью хохлома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3.89129E-6 L 0.15747 0.2625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1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ngeld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ngeld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-0.02903 L -0.00191 0.7056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ngeld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ngeld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35886E-6 L 0.33021 0.2557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" y="1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ngeld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ngeld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0.01699 L -0.00139 0.7112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36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ngeld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ngeld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65126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Найди лишний предмет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800px-Khokhloma_helicopter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28795" y="2893220"/>
            <a:ext cx="5112297" cy="1964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46" name="Picture 2" descr="https://cdn.culture.ru/c/36109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1017974"/>
            <a:ext cx="3643306" cy="1558448"/>
          </a:xfrm>
          <a:prstGeom prst="rect">
            <a:avLst/>
          </a:prstGeom>
          <a:noFill/>
        </p:spPr>
      </p:pic>
      <p:pic>
        <p:nvPicPr>
          <p:cNvPr id="31747" name="Picture 3" descr="C:\Users\Татьяна\Desktop\135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928676"/>
            <a:ext cx="3676645" cy="1891294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7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4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17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4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979712" y="519522"/>
            <a:ext cx="5616624" cy="41044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-3708920" y="303498"/>
            <a:ext cx="4248472" cy="3186354"/>
          </a:xfrm>
          <a:prstGeom prst="ellipse">
            <a:avLst/>
          </a:prstGeom>
          <a:noFill/>
          <a:ln w="730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99"/>
          <p:cNvGrpSpPr/>
          <p:nvPr/>
        </p:nvGrpSpPr>
        <p:grpSpPr>
          <a:xfrm>
            <a:off x="-396552" y="2463738"/>
            <a:ext cx="3857282" cy="2780460"/>
            <a:chOff x="2360475" y="1982308"/>
            <a:chExt cx="3857282" cy="3707280"/>
          </a:xfrm>
        </p:grpSpPr>
        <p:grpSp>
          <p:nvGrpSpPr>
            <p:cNvPr id="3" name="Группа 54"/>
            <p:cNvGrpSpPr/>
            <p:nvPr/>
          </p:nvGrpSpPr>
          <p:grpSpPr>
            <a:xfrm rot="7382988">
              <a:off x="2016460" y="2326323"/>
              <a:ext cx="2821545" cy="2133516"/>
              <a:chOff x="6579167" y="4685663"/>
              <a:chExt cx="2877091" cy="2008370"/>
            </a:xfrm>
          </p:grpSpPr>
          <p:pic>
            <p:nvPicPr>
              <p:cNvPr id="45" name="Рисунок 44" descr="травинка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12212143">
                <a:off x="7570478" y="4685663"/>
                <a:ext cx="1885780" cy="1345306"/>
              </a:xfrm>
              <a:prstGeom prst="rect">
                <a:avLst/>
              </a:prstGeom>
            </p:spPr>
          </p:pic>
          <p:grpSp>
            <p:nvGrpSpPr>
              <p:cNvPr id="6" name="Группа 53"/>
              <p:cNvGrpSpPr/>
              <p:nvPr/>
            </p:nvGrpSpPr>
            <p:grpSpPr>
              <a:xfrm>
                <a:off x="6579167" y="5085184"/>
                <a:ext cx="2564833" cy="1608849"/>
                <a:chOff x="6579167" y="5013176"/>
                <a:chExt cx="2564833" cy="1608849"/>
              </a:xfrm>
            </p:grpSpPr>
            <p:pic>
              <p:nvPicPr>
                <p:cNvPr id="50" name="Рисунок 49" descr="травинка.png"/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 rot="17511929">
                  <a:off x="6531291" y="5727120"/>
                  <a:ext cx="873891" cy="623429"/>
                </a:xfrm>
                <a:prstGeom prst="rect">
                  <a:avLst/>
                </a:prstGeom>
              </p:spPr>
            </p:pic>
            <p:grpSp>
              <p:nvGrpSpPr>
                <p:cNvPr id="7" name="Группа 51"/>
                <p:cNvGrpSpPr/>
                <p:nvPr/>
              </p:nvGrpSpPr>
              <p:grpSpPr>
                <a:xfrm>
                  <a:off x="6579167" y="5013176"/>
                  <a:ext cx="2564833" cy="1608849"/>
                  <a:chOff x="3821117" y="4150150"/>
                  <a:chExt cx="2564833" cy="1608849"/>
                </a:xfrm>
              </p:grpSpPr>
              <p:pic>
                <p:nvPicPr>
                  <p:cNvPr id="46" name="Рисунок 45" descr="травинка.png"/>
                  <p:cNvPicPr>
                    <a:picLocks noChangeAspect="1"/>
                  </p:cNvPicPr>
                  <p:nvPr/>
                </p:nvPicPr>
                <p:blipFill>
                  <a:blip r:embed="rId3" cstate="print"/>
                  <a:stretch>
                    <a:fillRect/>
                  </a:stretch>
                </p:blipFill>
                <p:spPr>
                  <a:xfrm rot="12755974">
                    <a:off x="4692083" y="4150150"/>
                    <a:ext cx="1693867" cy="1208396"/>
                  </a:xfrm>
                  <a:prstGeom prst="rect">
                    <a:avLst/>
                  </a:prstGeom>
                </p:spPr>
              </p:pic>
              <p:pic>
                <p:nvPicPr>
                  <p:cNvPr id="47" name="Рисунок 46" descr="травинка.png"/>
                  <p:cNvPicPr>
                    <a:picLocks noChangeAspect="1"/>
                  </p:cNvPicPr>
                  <p:nvPr/>
                </p:nvPicPr>
                <p:blipFill>
                  <a:blip r:embed="rId3" cstate="print"/>
                  <a:stretch>
                    <a:fillRect/>
                  </a:stretch>
                </p:blipFill>
                <p:spPr>
                  <a:xfrm rot="13979965">
                    <a:off x="4518370" y="4513641"/>
                    <a:ext cx="1412790" cy="1007877"/>
                  </a:xfrm>
                  <a:prstGeom prst="rect">
                    <a:avLst/>
                  </a:prstGeom>
                </p:spPr>
              </p:pic>
              <p:pic>
                <p:nvPicPr>
                  <p:cNvPr id="48" name="Рисунок 47" descr="травинка.png"/>
                  <p:cNvPicPr>
                    <a:picLocks noChangeAspect="1"/>
                  </p:cNvPicPr>
                  <p:nvPr/>
                </p:nvPicPr>
                <p:blipFill>
                  <a:blip r:embed="rId5" cstate="print"/>
                  <a:stretch>
                    <a:fillRect/>
                  </a:stretch>
                </p:blipFill>
                <p:spPr>
                  <a:xfrm rot="14943148">
                    <a:off x="4297534" y="4780662"/>
                    <a:ext cx="1141986" cy="814687"/>
                  </a:xfrm>
                  <a:prstGeom prst="rect">
                    <a:avLst/>
                  </a:prstGeom>
                </p:spPr>
              </p:pic>
              <p:pic>
                <p:nvPicPr>
                  <p:cNvPr id="49" name="Рисунок 48" descr="травинка.png"/>
                  <p:cNvPicPr>
                    <a:picLocks noChangeAspect="1"/>
                  </p:cNvPicPr>
                  <p:nvPr/>
                </p:nvPicPr>
                <p:blipFill>
                  <a:blip r:embed="rId6" cstate="print"/>
                  <a:stretch>
                    <a:fillRect/>
                  </a:stretch>
                </p:blipFill>
                <p:spPr>
                  <a:xfrm rot="15824697">
                    <a:off x="4054815" y="4892884"/>
                    <a:ext cx="936104" cy="667812"/>
                  </a:xfrm>
                  <a:prstGeom prst="rect">
                    <a:avLst/>
                  </a:prstGeom>
                </p:spPr>
              </p:pic>
              <p:pic>
                <p:nvPicPr>
                  <p:cNvPr id="51" name="Рисунок 50" descr="травинка.png"/>
                  <p:cNvPicPr>
                    <a:picLocks noChangeAspect="1"/>
                  </p:cNvPicPr>
                  <p:nvPr/>
                </p:nvPicPr>
                <p:blipFill>
                  <a:blip r:embed="rId7" cstate="print"/>
                  <a:stretch>
                    <a:fillRect/>
                  </a:stretch>
                </p:blipFill>
                <p:spPr>
                  <a:xfrm rot="18072256">
                    <a:off x="3742908" y="4792724"/>
                    <a:ext cx="545759" cy="389342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8" name="Группа 84"/>
            <p:cNvGrpSpPr/>
            <p:nvPr/>
          </p:nvGrpSpPr>
          <p:grpSpPr>
            <a:xfrm rot="21348716">
              <a:off x="3285684" y="3939829"/>
              <a:ext cx="2932073" cy="1749759"/>
              <a:chOff x="6211927" y="4365104"/>
              <a:chExt cx="2932073" cy="1749759"/>
            </a:xfrm>
          </p:grpSpPr>
          <p:pic>
            <p:nvPicPr>
              <p:cNvPr id="79" name="Рисунок 78" descr="травинка.pn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5625930">
                <a:off x="7400016" y="5126290"/>
                <a:ext cx="1117564" cy="797265"/>
              </a:xfrm>
              <a:prstGeom prst="rect">
                <a:avLst/>
              </a:prstGeom>
            </p:spPr>
          </p:pic>
          <p:grpSp>
            <p:nvGrpSpPr>
              <p:cNvPr id="10" name="Группа 83"/>
              <p:cNvGrpSpPr/>
              <p:nvPr/>
            </p:nvGrpSpPr>
            <p:grpSpPr>
              <a:xfrm>
                <a:off x="6211927" y="4365104"/>
                <a:ext cx="2932073" cy="1749759"/>
                <a:chOff x="5456566" y="5108241"/>
                <a:chExt cx="2932073" cy="1749759"/>
              </a:xfrm>
            </p:grpSpPr>
            <p:pic>
              <p:nvPicPr>
                <p:cNvPr id="66" name="Рисунок 65" descr="травинка.png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 rot="7277188">
                  <a:off x="5243805" y="5321002"/>
                  <a:ext cx="1484701" cy="1059179"/>
                </a:xfrm>
                <a:prstGeom prst="rect">
                  <a:avLst/>
                </a:prstGeom>
              </p:spPr>
            </p:pic>
            <p:pic>
              <p:nvPicPr>
                <p:cNvPr id="81" name="Рисунок 80" descr="травинка.png"/>
                <p:cNvPicPr>
                  <a:picLocks noChangeAspect="1"/>
                </p:cNvPicPr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 rot="3595791">
                  <a:off x="7368549" y="5873135"/>
                  <a:ext cx="1017284" cy="725726"/>
                </a:xfrm>
                <a:prstGeom prst="rect">
                  <a:avLst/>
                </a:prstGeom>
              </p:spPr>
            </p:pic>
            <p:grpSp>
              <p:nvGrpSpPr>
                <p:cNvPr id="12" name="Группа 82"/>
                <p:cNvGrpSpPr/>
                <p:nvPr/>
              </p:nvGrpSpPr>
              <p:grpSpPr>
                <a:xfrm>
                  <a:off x="5940152" y="5356103"/>
                  <a:ext cx="2448487" cy="1501897"/>
                  <a:chOff x="3554804" y="4160195"/>
                  <a:chExt cx="2448487" cy="1501897"/>
                </a:xfrm>
              </p:grpSpPr>
              <p:pic>
                <p:nvPicPr>
                  <p:cNvPr id="77" name="Рисунок 76" descr="травинка.png"/>
                  <p:cNvPicPr>
                    <a:picLocks noChangeAspect="1"/>
                  </p:cNvPicPr>
                  <p:nvPr/>
                </p:nvPicPr>
                <p:blipFill>
                  <a:blip r:embed="rId3" cstate="print"/>
                  <a:stretch>
                    <a:fillRect/>
                  </a:stretch>
                </p:blipFill>
                <p:spPr>
                  <a:xfrm rot="7153353">
                    <a:off x="3353632" y="4361367"/>
                    <a:ext cx="1403829" cy="1001485"/>
                  </a:xfrm>
                  <a:prstGeom prst="rect">
                    <a:avLst/>
                  </a:prstGeom>
                </p:spPr>
              </p:pic>
              <p:pic>
                <p:nvPicPr>
                  <p:cNvPr id="78" name="Рисунок 77" descr="травинка.png"/>
                  <p:cNvPicPr>
                    <a:picLocks noChangeAspect="1"/>
                  </p:cNvPicPr>
                  <p:nvPr/>
                </p:nvPicPr>
                <p:blipFill>
                  <a:blip r:embed="rId10" cstate="print"/>
                  <a:stretch>
                    <a:fillRect/>
                  </a:stretch>
                </p:blipFill>
                <p:spPr>
                  <a:xfrm rot="6337087">
                    <a:off x="3824148" y="4573703"/>
                    <a:ext cx="1270446" cy="906331"/>
                  </a:xfrm>
                  <a:prstGeom prst="rect">
                    <a:avLst/>
                  </a:prstGeom>
                </p:spPr>
              </p:pic>
              <p:pic>
                <p:nvPicPr>
                  <p:cNvPr id="80" name="Рисунок 79" descr="травинка.png"/>
                  <p:cNvPicPr>
                    <a:picLocks noChangeAspect="1"/>
                  </p:cNvPicPr>
                  <p:nvPr/>
                </p:nvPicPr>
                <p:blipFill>
                  <a:blip r:embed="rId11" cstate="print"/>
                  <a:stretch>
                    <a:fillRect/>
                  </a:stretch>
                </p:blipFill>
                <p:spPr>
                  <a:xfrm rot="4703592">
                    <a:off x="4591141" y="4725712"/>
                    <a:ext cx="1057350" cy="754309"/>
                  </a:xfrm>
                  <a:prstGeom prst="rect">
                    <a:avLst/>
                  </a:prstGeom>
                </p:spPr>
              </p:pic>
              <p:pic>
                <p:nvPicPr>
                  <p:cNvPr id="82" name="Рисунок 81" descr="травинка.png"/>
                  <p:cNvPicPr>
                    <a:picLocks noChangeAspect="1"/>
                  </p:cNvPicPr>
                  <p:nvPr/>
                </p:nvPicPr>
                <p:blipFill>
                  <a:blip r:embed="rId12" cstate="print"/>
                  <a:stretch>
                    <a:fillRect/>
                  </a:stretch>
                </p:blipFill>
                <p:spPr>
                  <a:xfrm rot="2344246">
                    <a:off x="5299593" y="4530734"/>
                    <a:ext cx="703698" cy="502015"/>
                  </a:xfrm>
                  <a:prstGeom prst="rect">
                    <a:avLst/>
                  </a:prstGeom>
                </p:spPr>
              </p:pic>
            </p:grpSp>
          </p:grpSp>
        </p:grpSp>
      </p:grpSp>
      <p:grpSp>
        <p:nvGrpSpPr>
          <p:cNvPr id="13" name="Группа 55"/>
          <p:cNvGrpSpPr/>
          <p:nvPr/>
        </p:nvGrpSpPr>
        <p:grpSpPr>
          <a:xfrm>
            <a:off x="-2268760" y="-3368910"/>
            <a:ext cx="4968552" cy="3921900"/>
            <a:chOff x="2267744" y="980728"/>
            <a:chExt cx="4968552" cy="5040560"/>
          </a:xfrm>
        </p:grpSpPr>
        <p:grpSp>
          <p:nvGrpSpPr>
            <p:cNvPr id="14" name="Группа 40"/>
            <p:cNvGrpSpPr/>
            <p:nvPr/>
          </p:nvGrpSpPr>
          <p:grpSpPr>
            <a:xfrm>
              <a:off x="3635896" y="1124744"/>
              <a:ext cx="288032" cy="288032"/>
              <a:chOff x="971600" y="980728"/>
              <a:chExt cx="288032" cy="288032"/>
            </a:xfrm>
          </p:grpSpPr>
          <p:sp>
            <p:nvSpPr>
              <p:cNvPr id="108" name="Овал 107"/>
              <p:cNvSpPr/>
              <p:nvPr/>
            </p:nvSpPr>
            <p:spPr>
              <a:xfrm>
                <a:off x="971600" y="980728"/>
                <a:ext cx="288032" cy="2880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9" name="Овал 108"/>
              <p:cNvSpPr/>
              <p:nvPr/>
            </p:nvSpPr>
            <p:spPr>
              <a:xfrm>
                <a:off x="1115616" y="980728"/>
                <a:ext cx="144016" cy="144016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7" name="Группа 103"/>
            <p:cNvGrpSpPr/>
            <p:nvPr/>
          </p:nvGrpSpPr>
          <p:grpSpPr>
            <a:xfrm>
              <a:off x="2267744" y="2852936"/>
              <a:ext cx="288032" cy="288032"/>
              <a:chOff x="971600" y="980728"/>
              <a:chExt cx="288032" cy="288032"/>
            </a:xfrm>
          </p:grpSpPr>
          <p:sp>
            <p:nvSpPr>
              <p:cNvPr id="106" name="Овал 105"/>
              <p:cNvSpPr/>
              <p:nvPr/>
            </p:nvSpPr>
            <p:spPr>
              <a:xfrm>
                <a:off x="971600" y="980728"/>
                <a:ext cx="288032" cy="2880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7" name="Овал 106"/>
              <p:cNvSpPr/>
              <p:nvPr/>
            </p:nvSpPr>
            <p:spPr>
              <a:xfrm>
                <a:off x="1115616" y="980728"/>
                <a:ext cx="144016" cy="144016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9" name="Группа 106"/>
            <p:cNvGrpSpPr/>
            <p:nvPr/>
          </p:nvGrpSpPr>
          <p:grpSpPr>
            <a:xfrm>
              <a:off x="2771800" y="1844824"/>
              <a:ext cx="288032" cy="288032"/>
              <a:chOff x="971600" y="980728"/>
              <a:chExt cx="288032" cy="288032"/>
            </a:xfrm>
          </p:grpSpPr>
          <p:sp>
            <p:nvSpPr>
              <p:cNvPr id="104" name="Овал 103"/>
              <p:cNvSpPr/>
              <p:nvPr/>
            </p:nvSpPr>
            <p:spPr>
              <a:xfrm>
                <a:off x="971600" y="980728"/>
                <a:ext cx="288032" cy="2880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5" name="Овал 104"/>
              <p:cNvSpPr/>
              <p:nvPr/>
            </p:nvSpPr>
            <p:spPr>
              <a:xfrm>
                <a:off x="1115616" y="980728"/>
                <a:ext cx="144016" cy="144016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" name="Группа 109"/>
            <p:cNvGrpSpPr/>
            <p:nvPr/>
          </p:nvGrpSpPr>
          <p:grpSpPr>
            <a:xfrm>
              <a:off x="5004048" y="980728"/>
              <a:ext cx="288032" cy="288032"/>
              <a:chOff x="971600" y="980728"/>
              <a:chExt cx="288032" cy="288032"/>
            </a:xfrm>
          </p:grpSpPr>
          <p:sp>
            <p:nvSpPr>
              <p:cNvPr id="102" name="Овал 101"/>
              <p:cNvSpPr/>
              <p:nvPr/>
            </p:nvSpPr>
            <p:spPr>
              <a:xfrm>
                <a:off x="971600" y="980728"/>
                <a:ext cx="288032" cy="2880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3" name="Овал 102"/>
              <p:cNvSpPr/>
              <p:nvPr/>
            </p:nvSpPr>
            <p:spPr>
              <a:xfrm>
                <a:off x="1115616" y="980728"/>
                <a:ext cx="144016" cy="144016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2" name="Группа 112"/>
            <p:cNvGrpSpPr/>
            <p:nvPr/>
          </p:nvGrpSpPr>
          <p:grpSpPr>
            <a:xfrm>
              <a:off x="6300192" y="1628800"/>
              <a:ext cx="288032" cy="288032"/>
              <a:chOff x="971600" y="980728"/>
              <a:chExt cx="288032" cy="288032"/>
            </a:xfrm>
          </p:grpSpPr>
          <p:sp>
            <p:nvSpPr>
              <p:cNvPr id="100" name="Овал 99"/>
              <p:cNvSpPr/>
              <p:nvPr/>
            </p:nvSpPr>
            <p:spPr>
              <a:xfrm>
                <a:off x="971600" y="980728"/>
                <a:ext cx="288032" cy="2880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1" name="Овал 100"/>
              <p:cNvSpPr/>
              <p:nvPr/>
            </p:nvSpPr>
            <p:spPr>
              <a:xfrm>
                <a:off x="1115616" y="980728"/>
                <a:ext cx="144016" cy="144016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3" name="Группа 115"/>
            <p:cNvGrpSpPr/>
            <p:nvPr/>
          </p:nvGrpSpPr>
          <p:grpSpPr>
            <a:xfrm>
              <a:off x="6876256" y="2708920"/>
              <a:ext cx="288032" cy="288032"/>
              <a:chOff x="971600" y="980728"/>
              <a:chExt cx="288032" cy="288032"/>
            </a:xfrm>
          </p:grpSpPr>
          <p:sp>
            <p:nvSpPr>
              <p:cNvPr id="98" name="Овал 97"/>
              <p:cNvSpPr/>
              <p:nvPr/>
            </p:nvSpPr>
            <p:spPr>
              <a:xfrm>
                <a:off x="971600" y="980728"/>
                <a:ext cx="288032" cy="2880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9" name="Овал 98"/>
              <p:cNvSpPr/>
              <p:nvPr/>
            </p:nvSpPr>
            <p:spPr>
              <a:xfrm>
                <a:off x="1115616" y="980728"/>
                <a:ext cx="144016" cy="144016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4" name="Группа 118"/>
            <p:cNvGrpSpPr/>
            <p:nvPr/>
          </p:nvGrpSpPr>
          <p:grpSpPr>
            <a:xfrm>
              <a:off x="6948264" y="3789040"/>
              <a:ext cx="288032" cy="288032"/>
              <a:chOff x="971600" y="980728"/>
              <a:chExt cx="288032" cy="288032"/>
            </a:xfrm>
          </p:grpSpPr>
          <p:sp>
            <p:nvSpPr>
              <p:cNvPr id="96" name="Овал 95"/>
              <p:cNvSpPr/>
              <p:nvPr/>
            </p:nvSpPr>
            <p:spPr>
              <a:xfrm>
                <a:off x="971600" y="980728"/>
                <a:ext cx="288032" cy="2880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7" name="Овал 96"/>
              <p:cNvSpPr/>
              <p:nvPr/>
            </p:nvSpPr>
            <p:spPr>
              <a:xfrm>
                <a:off x="1115616" y="980728"/>
                <a:ext cx="144016" cy="144016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5" name="Группа 121"/>
            <p:cNvGrpSpPr/>
            <p:nvPr/>
          </p:nvGrpSpPr>
          <p:grpSpPr>
            <a:xfrm>
              <a:off x="6516216" y="4725144"/>
              <a:ext cx="288032" cy="288032"/>
              <a:chOff x="971600" y="980728"/>
              <a:chExt cx="288032" cy="288032"/>
            </a:xfrm>
          </p:grpSpPr>
          <p:sp>
            <p:nvSpPr>
              <p:cNvPr id="94" name="Овал 93"/>
              <p:cNvSpPr/>
              <p:nvPr/>
            </p:nvSpPr>
            <p:spPr>
              <a:xfrm>
                <a:off x="971600" y="980728"/>
                <a:ext cx="288032" cy="2880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5" name="Овал 94"/>
              <p:cNvSpPr/>
              <p:nvPr/>
            </p:nvSpPr>
            <p:spPr>
              <a:xfrm>
                <a:off x="1115616" y="980728"/>
                <a:ext cx="144016" cy="144016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7" name="Группа 124"/>
            <p:cNvGrpSpPr/>
            <p:nvPr/>
          </p:nvGrpSpPr>
          <p:grpSpPr>
            <a:xfrm>
              <a:off x="5724128" y="5445224"/>
              <a:ext cx="288032" cy="288032"/>
              <a:chOff x="971600" y="980728"/>
              <a:chExt cx="288032" cy="288032"/>
            </a:xfrm>
          </p:grpSpPr>
          <p:sp>
            <p:nvSpPr>
              <p:cNvPr id="85" name="Овал 84"/>
              <p:cNvSpPr/>
              <p:nvPr/>
            </p:nvSpPr>
            <p:spPr>
              <a:xfrm>
                <a:off x="971600" y="980728"/>
                <a:ext cx="288032" cy="2880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3" name="Овал 92"/>
              <p:cNvSpPr/>
              <p:nvPr/>
            </p:nvSpPr>
            <p:spPr>
              <a:xfrm>
                <a:off x="1115616" y="980728"/>
                <a:ext cx="144016" cy="144016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8" name="Группа 127"/>
            <p:cNvGrpSpPr/>
            <p:nvPr/>
          </p:nvGrpSpPr>
          <p:grpSpPr>
            <a:xfrm>
              <a:off x="2339752" y="3789040"/>
              <a:ext cx="288032" cy="288032"/>
              <a:chOff x="971600" y="980728"/>
              <a:chExt cx="288032" cy="288032"/>
            </a:xfrm>
          </p:grpSpPr>
          <p:sp>
            <p:nvSpPr>
              <p:cNvPr id="83" name="Овал 82"/>
              <p:cNvSpPr/>
              <p:nvPr/>
            </p:nvSpPr>
            <p:spPr>
              <a:xfrm>
                <a:off x="971600" y="980728"/>
                <a:ext cx="288032" cy="2880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4" name="Овал 83"/>
              <p:cNvSpPr/>
              <p:nvPr/>
            </p:nvSpPr>
            <p:spPr>
              <a:xfrm>
                <a:off x="1115616" y="980728"/>
                <a:ext cx="144016" cy="144016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9" name="Группа 130"/>
            <p:cNvGrpSpPr/>
            <p:nvPr/>
          </p:nvGrpSpPr>
          <p:grpSpPr>
            <a:xfrm>
              <a:off x="2627784" y="4725144"/>
              <a:ext cx="288032" cy="288032"/>
              <a:chOff x="971600" y="980728"/>
              <a:chExt cx="288032" cy="288032"/>
            </a:xfrm>
          </p:grpSpPr>
          <p:sp>
            <p:nvSpPr>
              <p:cNvPr id="75" name="Овал 74"/>
              <p:cNvSpPr/>
              <p:nvPr/>
            </p:nvSpPr>
            <p:spPr>
              <a:xfrm>
                <a:off x="971600" y="980728"/>
                <a:ext cx="288032" cy="2880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6" name="Овал 75"/>
              <p:cNvSpPr/>
              <p:nvPr/>
            </p:nvSpPr>
            <p:spPr>
              <a:xfrm>
                <a:off x="1115616" y="980728"/>
                <a:ext cx="144016" cy="144016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" name="Группа 133"/>
            <p:cNvGrpSpPr/>
            <p:nvPr/>
          </p:nvGrpSpPr>
          <p:grpSpPr>
            <a:xfrm>
              <a:off x="3563888" y="5445224"/>
              <a:ext cx="288032" cy="288032"/>
              <a:chOff x="971600" y="980728"/>
              <a:chExt cx="288032" cy="288032"/>
            </a:xfrm>
          </p:grpSpPr>
          <p:sp>
            <p:nvSpPr>
              <p:cNvPr id="73" name="Овал 72"/>
              <p:cNvSpPr/>
              <p:nvPr/>
            </p:nvSpPr>
            <p:spPr>
              <a:xfrm>
                <a:off x="971600" y="980728"/>
                <a:ext cx="288032" cy="2880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4" name="Овал 73"/>
              <p:cNvSpPr/>
              <p:nvPr/>
            </p:nvSpPr>
            <p:spPr>
              <a:xfrm>
                <a:off x="1115616" y="980728"/>
                <a:ext cx="144016" cy="144016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1" name="Группа 136"/>
            <p:cNvGrpSpPr/>
            <p:nvPr/>
          </p:nvGrpSpPr>
          <p:grpSpPr>
            <a:xfrm>
              <a:off x="4716016" y="5733256"/>
              <a:ext cx="288032" cy="288032"/>
              <a:chOff x="971600" y="980728"/>
              <a:chExt cx="288032" cy="288032"/>
            </a:xfrm>
          </p:grpSpPr>
          <p:sp>
            <p:nvSpPr>
              <p:cNvPr id="71" name="Овал 70"/>
              <p:cNvSpPr/>
              <p:nvPr/>
            </p:nvSpPr>
            <p:spPr>
              <a:xfrm>
                <a:off x="971600" y="980728"/>
                <a:ext cx="288032" cy="2880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2" name="Овал 71"/>
              <p:cNvSpPr/>
              <p:nvPr/>
            </p:nvSpPr>
            <p:spPr>
              <a:xfrm>
                <a:off x="1115616" y="980728"/>
                <a:ext cx="144016" cy="144016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2" name="Группа 123"/>
          <p:cNvGrpSpPr/>
          <p:nvPr/>
        </p:nvGrpSpPr>
        <p:grpSpPr>
          <a:xfrm>
            <a:off x="7740352" y="0"/>
            <a:ext cx="6540200" cy="4952923"/>
            <a:chOff x="1522213" y="129037"/>
            <a:chExt cx="6540200" cy="6603897"/>
          </a:xfrm>
        </p:grpSpPr>
        <p:pic>
          <p:nvPicPr>
            <p:cNvPr id="125" name="Рисунок 124" descr="травинки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18585232">
              <a:off x="5358034" y="4445474"/>
              <a:ext cx="1820667" cy="1784852"/>
            </a:xfrm>
            <a:prstGeom prst="rect">
              <a:avLst/>
            </a:prstGeom>
          </p:spPr>
        </p:pic>
        <p:pic>
          <p:nvPicPr>
            <p:cNvPr id="126" name="Рисунок 125" descr="травинки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17412555">
              <a:off x="6010033" y="3591112"/>
              <a:ext cx="1820667" cy="1784852"/>
            </a:xfrm>
            <a:prstGeom prst="rect">
              <a:avLst/>
            </a:prstGeom>
          </p:spPr>
        </p:pic>
        <p:pic>
          <p:nvPicPr>
            <p:cNvPr id="127" name="Рисунок 126" descr="травинки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16008194">
              <a:off x="6259653" y="2559154"/>
              <a:ext cx="1820667" cy="1784852"/>
            </a:xfrm>
            <a:prstGeom prst="rect">
              <a:avLst/>
            </a:prstGeom>
          </p:spPr>
        </p:pic>
        <p:pic>
          <p:nvPicPr>
            <p:cNvPr id="128" name="Рисунок 127" descr="травинки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14338866">
              <a:off x="6047715" y="1472356"/>
              <a:ext cx="1820667" cy="1784852"/>
            </a:xfrm>
            <a:prstGeom prst="rect">
              <a:avLst/>
            </a:prstGeom>
          </p:spPr>
        </p:pic>
        <p:pic>
          <p:nvPicPr>
            <p:cNvPr id="129" name="Рисунок 128" descr="травинки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18585232">
              <a:off x="4481274" y="5013743"/>
              <a:ext cx="1736268" cy="1702113"/>
            </a:xfrm>
            <a:prstGeom prst="rect">
              <a:avLst/>
            </a:prstGeom>
          </p:spPr>
        </p:pic>
        <p:pic>
          <p:nvPicPr>
            <p:cNvPr id="130" name="Рисунок 129" descr="травинки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20668655">
              <a:off x="3210909" y="4990192"/>
              <a:ext cx="1703804" cy="1670288"/>
            </a:xfrm>
            <a:prstGeom prst="rect">
              <a:avLst/>
            </a:prstGeom>
          </p:spPr>
        </p:pic>
        <p:pic>
          <p:nvPicPr>
            <p:cNvPr id="131" name="Рисунок 130" descr="травинки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8964594">
              <a:off x="3698996" y="129037"/>
              <a:ext cx="1820667" cy="1784852"/>
            </a:xfrm>
            <a:prstGeom prst="rect">
              <a:avLst/>
            </a:prstGeom>
          </p:spPr>
        </p:pic>
        <p:pic>
          <p:nvPicPr>
            <p:cNvPr id="132" name="Рисунок 131" descr="травинки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6455939">
              <a:off x="2455378" y="759669"/>
              <a:ext cx="1613367" cy="1581630"/>
            </a:xfrm>
            <a:prstGeom prst="rect">
              <a:avLst/>
            </a:prstGeom>
          </p:spPr>
        </p:pic>
        <p:pic>
          <p:nvPicPr>
            <p:cNvPr id="133" name="Рисунок 132" descr="травинки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3018990">
              <a:off x="1506263" y="2397527"/>
              <a:ext cx="1621609" cy="1589709"/>
            </a:xfrm>
            <a:prstGeom prst="rect">
              <a:avLst/>
            </a:prstGeom>
          </p:spPr>
        </p:pic>
        <p:pic>
          <p:nvPicPr>
            <p:cNvPr id="134" name="Рисунок 133" descr="травинки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1595431">
              <a:off x="1616638" y="3507290"/>
              <a:ext cx="1711526" cy="1677858"/>
            </a:xfrm>
            <a:prstGeom prst="rect">
              <a:avLst/>
            </a:prstGeom>
          </p:spPr>
        </p:pic>
        <p:pic>
          <p:nvPicPr>
            <p:cNvPr id="135" name="Рисунок 134" descr="травинки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1393841">
              <a:off x="2185902" y="4363785"/>
              <a:ext cx="1820667" cy="1784852"/>
            </a:xfrm>
            <a:prstGeom prst="rect">
              <a:avLst/>
            </a:prstGeom>
          </p:spPr>
        </p:pic>
        <p:pic>
          <p:nvPicPr>
            <p:cNvPr id="136" name="Рисунок 135" descr="травинки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12065935">
              <a:off x="5145204" y="547326"/>
              <a:ext cx="1820667" cy="1784852"/>
            </a:xfrm>
            <a:prstGeom prst="rect">
              <a:avLst/>
            </a:prstGeom>
          </p:spPr>
        </p:pic>
        <p:pic>
          <p:nvPicPr>
            <p:cNvPr id="137" name="Рисунок 136" descr="травинки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5400000">
              <a:off x="1810693" y="1557986"/>
              <a:ext cx="1613367" cy="1581630"/>
            </a:xfrm>
            <a:prstGeom prst="rect">
              <a:avLst/>
            </a:prstGeom>
          </p:spPr>
        </p:pic>
      </p:grpSp>
      <p:pic>
        <p:nvPicPr>
          <p:cNvPr id="9" name="Рисунок 8" descr="листик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8560315">
            <a:off x="4959499" y="-583727"/>
            <a:ext cx="4521229" cy="3040891"/>
          </a:xfrm>
          <a:prstGeom prst="rect">
            <a:avLst/>
          </a:prstGeom>
        </p:spPr>
      </p:pic>
      <p:grpSp>
        <p:nvGrpSpPr>
          <p:cNvPr id="33" name="Группа 102"/>
          <p:cNvGrpSpPr/>
          <p:nvPr/>
        </p:nvGrpSpPr>
        <p:grpSpPr>
          <a:xfrm>
            <a:off x="5868144" y="3165817"/>
            <a:ext cx="3555884" cy="2271326"/>
            <a:chOff x="2984416" y="2082761"/>
            <a:chExt cx="3555884" cy="3028435"/>
          </a:xfrm>
        </p:grpSpPr>
        <p:pic>
          <p:nvPicPr>
            <p:cNvPr id="11" name="Рисунок 10" descr="ягодка.png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1171129">
              <a:off x="3690539" y="2700633"/>
              <a:ext cx="2089155" cy="2410563"/>
            </a:xfrm>
            <a:prstGeom prst="rect">
              <a:avLst/>
            </a:prstGeom>
          </p:spPr>
        </p:pic>
        <p:pic>
          <p:nvPicPr>
            <p:cNvPr id="15" name="Рисунок 14" descr="ягодка.png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4901974">
              <a:off x="3147952" y="1919225"/>
              <a:ext cx="2125966" cy="2453038"/>
            </a:xfrm>
            <a:prstGeom prst="rect">
              <a:avLst/>
            </a:prstGeom>
          </p:spPr>
        </p:pic>
        <p:pic>
          <p:nvPicPr>
            <p:cNvPr id="16" name="Рисунок 15" descr="ягодка.png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20243353">
              <a:off x="4572762" y="2567854"/>
              <a:ext cx="1967538" cy="2270236"/>
            </a:xfrm>
            <a:prstGeom prst="rect">
              <a:avLst/>
            </a:prstGeom>
          </p:spPr>
        </p:pic>
        <p:cxnSp>
          <p:nvCxnSpPr>
            <p:cNvPr id="18" name="Прямая соединительная линия 17"/>
            <p:cNvCxnSpPr/>
            <p:nvPr/>
          </p:nvCxnSpPr>
          <p:spPr>
            <a:xfrm>
              <a:off x="5148064" y="3068960"/>
              <a:ext cx="288032" cy="216024"/>
            </a:xfrm>
            <a:prstGeom prst="line">
              <a:avLst/>
            </a:prstGeom>
            <a:ln w="47625">
              <a:solidFill>
                <a:srgbClr val="00964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4644008" y="3068960"/>
              <a:ext cx="504056" cy="72008"/>
            </a:xfrm>
            <a:prstGeom prst="line">
              <a:avLst/>
            </a:prstGeom>
            <a:ln w="47625">
              <a:solidFill>
                <a:srgbClr val="00964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4932040" y="3068960"/>
              <a:ext cx="216024" cy="504056"/>
            </a:xfrm>
            <a:prstGeom prst="line">
              <a:avLst/>
            </a:prstGeom>
            <a:ln w="47625">
              <a:solidFill>
                <a:srgbClr val="00964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Группа 141"/>
          <p:cNvGrpSpPr/>
          <p:nvPr/>
        </p:nvGrpSpPr>
        <p:grpSpPr>
          <a:xfrm>
            <a:off x="3059832" y="4245936"/>
            <a:ext cx="4805984" cy="2600848"/>
            <a:chOff x="2378091" y="1808320"/>
            <a:chExt cx="4805984" cy="3467797"/>
          </a:xfrm>
        </p:grpSpPr>
        <p:pic>
          <p:nvPicPr>
            <p:cNvPr id="139" name="Рисунок 138" descr="капелька.png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 rot="14399494">
              <a:off x="5144440" y="2307084"/>
              <a:ext cx="2064408" cy="2014863"/>
            </a:xfrm>
            <a:prstGeom prst="rect">
              <a:avLst/>
            </a:prstGeom>
          </p:spPr>
        </p:pic>
        <p:pic>
          <p:nvPicPr>
            <p:cNvPr id="140" name="Рисунок 139" descr="капелька.png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 rot="9163616">
              <a:off x="3082693" y="1808320"/>
              <a:ext cx="1850189" cy="1805785"/>
            </a:xfrm>
            <a:prstGeom prst="rect">
              <a:avLst/>
            </a:prstGeom>
          </p:spPr>
        </p:pic>
        <p:pic>
          <p:nvPicPr>
            <p:cNvPr id="141" name="Рисунок 140" descr="капелька.png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 rot="13662301">
              <a:off x="2355266" y="3396853"/>
              <a:ext cx="1902089" cy="1856440"/>
            </a:xfrm>
            <a:prstGeom prst="rect">
              <a:avLst/>
            </a:prstGeom>
          </p:spPr>
        </p:pic>
      </p:grpSp>
      <p:sp>
        <p:nvSpPr>
          <p:cNvPr id="92" name="Заголовок 1"/>
          <p:cNvSpPr txBox="1">
            <a:spLocks/>
          </p:cNvSpPr>
          <p:nvPr/>
        </p:nvSpPr>
        <p:spPr bwMode="auto">
          <a:xfrm>
            <a:off x="428596" y="0"/>
            <a:ext cx="8229600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Составь узор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26 0.12168 L -0.27587 0.216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ngeld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285 -0.03192 L -0.33611 -0.2942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ngeld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5 -0.11266 L 0.28525 -0.1966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-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ngeld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42 0.2068 L 0.50799 0.7735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" y="2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ngeld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924 -0.00255 L -0.68056 0.00809 " pathEditMode="relative" ptsTypes="AA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ngeld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02 -0.11635 L -0.0816 -0.5463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-2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ngeld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809 0.02614 L 0.69687 0.1415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" y="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ngeld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4846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j0214098.wav">
            <a:hlinkClick r:id="" action="ppaction://media"/>
          </p:cNvPr>
          <p:cNvPicPr>
            <a:picLocks noGrp="1" noRot="1" noChangeAspect="1"/>
          </p:cNvPicPr>
          <p:nvPr>
            <p:ph idx="1"/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8572528" y="464345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285852" y="857238"/>
            <a:ext cx="6481762" cy="601266"/>
          </a:xfrm>
        </p:spPr>
        <p:txBody>
          <a:bodyPr/>
          <a:lstStyle/>
          <a:p>
            <a:pPr algn="ctr" eaLnBrk="1" hangingPunct="1"/>
            <a:r>
              <a:rPr lang="ru-RU" sz="4000" i="1" dirty="0" smtClean="0"/>
              <a:t>Травный орнамент</a:t>
            </a:r>
          </a:p>
        </p:txBody>
      </p:sp>
      <p:pic>
        <p:nvPicPr>
          <p:cNvPr id="1331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71670" y="1500180"/>
            <a:ext cx="5000660" cy="2932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928662" y="428610"/>
            <a:ext cx="7561262" cy="107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Элементы хохломской росписи</a:t>
            </a:r>
            <a:b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</TotalTime>
  <Words>61</Words>
  <Application>Microsoft Office PowerPoint</Application>
  <PresentationFormat>Экран (16:9)</PresentationFormat>
  <Paragraphs>16</Paragraphs>
  <Slides>14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бюджетное дошкольное образовательное учреждение детский сад с. Грабово</vt:lpstr>
      <vt:lpstr>Найди узоры относящиеся к росписи хохлома</vt:lpstr>
      <vt:lpstr>Дидактическая игра  «Четвертый лишний»: какая матрешка не подходит ко всем остальным?</vt:lpstr>
      <vt:lpstr>Найди предметы с росписью хохлома</vt:lpstr>
      <vt:lpstr>Найди лишний предмет</vt:lpstr>
      <vt:lpstr>Слайд 6</vt:lpstr>
      <vt:lpstr>Слайд 7</vt:lpstr>
      <vt:lpstr>Слайд 8</vt:lpstr>
      <vt:lpstr>Травный орнамент</vt:lpstr>
      <vt:lpstr>Элементы хохломской росписи Узор «травка»</vt:lpstr>
      <vt:lpstr>Узор «Ягодка»</vt:lpstr>
      <vt:lpstr>Узор «листочки»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Татьяна</cp:lastModifiedBy>
  <cp:revision>151</cp:revision>
  <dcterms:created xsi:type="dcterms:W3CDTF">2011-01-20T16:03:11Z</dcterms:created>
  <dcterms:modified xsi:type="dcterms:W3CDTF">2024-02-13T17:01:00Z</dcterms:modified>
</cp:coreProperties>
</file>