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19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10.07.2023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10.07.2023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10.07.2023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10.07.2023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10.07.2023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10.07.2023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428604"/>
            <a:ext cx="6172200" cy="371477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4"/>
                </a:solidFill>
              </a:rPr>
              <a:t>МБДОУ ДС с. </a:t>
            </a:r>
            <a:r>
              <a:rPr lang="ru-RU" dirty="0" err="1" smtClean="0">
                <a:solidFill>
                  <a:schemeClr val="accent4"/>
                </a:solidFill>
              </a:rPr>
              <a:t>Грабово</a:t>
            </a:r>
            <a:r>
              <a:rPr lang="ru-RU" dirty="0" smtClean="0">
                <a:solidFill>
                  <a:schemeClr val="accent4"/>
                </a:solidFill>
              </a:rPr>
              <a:t/>
            </a:r>
            <a:br>
              <a:rPr lang="ru-RU" dirty="0" smtClean="0">
                <a:solidFill>
                  <a:schemeClr val="accent4"/>
                </a:solidFill>
              </a:rPr>
            </a:br>
            <a:r>
              <a:rPr lang="ru-RU" dirty="0" smtClean="0">
                <a:solidFill>
                  <a:schemeClr val="accent4"/>
                </a:solidFill>
              </a:rPr>
              <a:t/>
            </a:r>
            <a:br>
              <a:rPr lang="ru-RU" dirty="0" smtClean="0">
                <a:solidFill>
                  <a:schemeClr val="accent4"/>
                </a:solidFill>
              </a:rPr>
            </a:br>
            <a:r>
              <a:rPr lang="ru-RU" dirty="0" smtClean="0">
                <a:solidFill>
                  <a:schemeClr val="accent4"/>
                </a:solidFill>
              </a:rPr>
              <a:t/>
            </a:r>
            <a:br>
              <a:rPr lang="ru-RU" dirty="0" smtClean="0">
                <a:solidFill>
                  <a:schemeClr val="accent4"/>
                </a:solidFill>
              </a:rPr>
            </a:br>
            <a:r>
              <a:rPr lang="ru-RU" dirty="0" smtClean="0">
                <a:solidFill>
                  <a:schemeClr val="accent4"/>
                </a:solidFill>
              </a:rPr>
              <a:t/>
            </a:r>
            <a:br>
              <a:rPr lang="ru-RU" dirty="0" smtClean="0">
                <a:solidFill>
                  <a:schemeClr val="accent4"/>
                </a:solidFill>
              </a:rPr>
            </a:br>
            <a:r>
              <a:rPr lang="ru-RU" sz="4800" dirty="0" smtClean="0">
                <a:solidFill>
                  <a:schemeClr val="accent4"/>
                </a:solidFill>
              </a:rPr>
              <a:t>ВОСПИТАТЬ ЧЕЛОВЕКА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pPr algn="r"/>
            <a:r>
              <a:rPr lang="ru-RU" dirty="0" smtClean="0">
                <a:solidFill>
                  <a:schemeClr val="accent4"/>
                </a:solidFill>
              </a:rPr>
              <a:t>Воспитатель: Аитова Г. И.</a:t>
            </a:r>
            <a:endParaRPr lang="ru-RU" dirty="0">
              <a:solidFill>
                <a:schemeClr val="accent4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1122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4"/>
                </a:solidFill>
              </a:rPr>
              <a:t>Достоинство, честность, порядочность, совестливость, доброжелательность</a:t>
            </a:r>
            <a:endParaRPr lang="ru-RU" sz="2400" b="1" dirty="0">
              <a:solidFill>
                <a:schemeClr val="accent4"/>
              </a:solidFill>
            </a:endParaRPr>
          </a:p>
        </p:txBody>
      </p:sp>
      <p:pic>
        <p:nvPicPr>
          <p:cNvPr id="9218" name="Picture 2" descr="C:\Users\Специалист\Downloads\GridArt_20221201_130135977 (1)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4888" y="1497616"/>
            <a:ext cx="7466136" cy="49762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642918"/>
            <a:ext cx="7782644" cy="5643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пециалист\Downloads\147388850628394328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0"/>
            <a:ext cx="7574994" cy="57864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Специалист\Downloads\a3861b892eee06a11045be977f01f3fe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290"/>
            <a:ext cx="7715304" cy="57864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Специалист\Downloads\8e67d7dba0223dc85e49cd1918a1c6af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8"/>
            <a:ext cx="7643866" cy="60722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29576" cy="72547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4"/>
                </a:solidFill>
              </a:rPr>
              <a:t>Знание исторического прошлого и будущего</a:t>
            </a:r>
            <a:endParaRPr lang="ru-RU" sz="2400" b="1" dirty="0">
              <a:solidFill>
                <a:schemeClr val="accent4"/>
              </a:solidFill>
            </a:endParaRPr>
          </a:p>
        </p:txBody>
      </p:sp>
      <p:pic>
        <p:nvPicPr>
          <p:cNvPr id="4098" name="Picture 2" descr="C:\Users\Специалист\Downloads\20221103_105419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1285860"/>
            <a:ext cx="6844794" cy="51335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4"/>
                </a:solidFill>
              </a:rPr>
              <a:t>Позитивное отношение к обычаям и традициям своего народа</a:t>
            </a:r>
            <a:endParaRPr lang="ru-RU" sz="2400" b="1" dirty="0">
              <a:solidFill>
                <a:schemeClr val="accent4"/>
              </a:solidFill>
            </a:endParaRPr>
          </a:p>
        </p:txBody>
      </p:sp>
      <p:pic>
        <p:nvPicPr>
          <p:cNvPr id="5122" name="Picture 2" descr="C:\Users\Специалист\Downloads\IMG-59223b478149f772d3e0e35832f3f5a4-V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41915" y="1600200"/>
            <a:ext cx="6739059" cy="49006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4"/>
                </a:solidFill>
              </a:rPr>
              <a:t>Добросовестное отношение к учебе и трудовой деятельности</a:t>
            </a:r>
            <a:endParaRPr lang="ru-RU" sz="2400" b="1" dirty="0">
              <a:solidFill>
                <a:schemeClr val="accent4"/>
              </a:solidFill>
            </a:endParaRPr>
          </a:p>
        </p:txBody>
      </p:sp>
      <p:pic>
        <p:nvPicPr>
          <p:cNvPr id="6146" name="Picture 2" descr="C:\Users\Специалист\Downloads\IMG-5c458bb6bd70724e20e1aee3656bfb5d-V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714488"/>
            <a:ext cx="7467600" cy="45005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4"/>
                </a:solidFill>
              </a:rPr>
              <a:t>Бережное отношение к природе, ответственность за её благополучие </a:t>
            </a:r>
            <a:endParaRPr lang="ru-RU" sz="2400" b="1" dirty="0">
              <a:solidFill>
                <a:schemeClr val="accent4"/>
              </a:solidFill>
            </a:endParaRPr>
          </a:p>
        </p:txBody>
      </p:sp>
      <p:pic>
        <p:nvPicPr>
          <p:cNvPr id="7170" name="Picture 2" descr="C:\Users\Специалист\Downloads\20230202_11052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41916" y="1600200"/>
            <a:ext cx="6701918" cy="48736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4"/>
                </a:solidFill>
              </a:rPr>
              <a:t>Патриотизм, гражданственность</a:t>
            </a:r>
            <a:endParaRPr lang="ru-RU" sz="2400" b="1" dirty="0">
              <a:solidFill>
                <a:schemeClr val="accent4"/>
              </a:solidFill>
            </a:endParaRPr>
          </a:p>
        </p:txBody>
      </p:sp>
      <p:pic>
        <p:nvPicPr>
          <p:cNvPr id="8195" name="Picture 3" descr="C:\Users\Специалист\Downloads\IMG-d4170046a09111b354b4954f4fad0df9-V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232174"/>
            <a:ext cx="5715040" cy="52416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53</TotalTime>
  <Words>53</Words>
  <PresentationFormat>Экран (4:3)</PresentationFormat>
  <Paragraphs>10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Эркер</vt:lpstr>
      <vt:lpstr>МБДОУ ДС с. Грабово    ВОСПИТАТЬ ЧЕЛОВЕКА </vt:lpstr>
      <vt:lpstr>Слайд 2</vt:lpstr>
      <vt:lpstr>Слайд 3</vt:lpstr>
      <vt:lpstr>Слайд 4</vt:lpstr>
      <vt:lpstr>Знание исторического прошлого и будущего</vt:lpstr>
      <vt:lpstr>Позитивное отношение к обычаям и традициям своего народа</vt:lpstr>
      <vt:lpstr>Добросовестное отношение к учебе и трудовой деятельности</vt:lpstr>
      <vt:lpstr>Бережное отношение к природе, ответственность за её благополучие </vt:lpstr>
      <vt:lpstr>Патриотизм, гражданственность</vt:lpstr>
      <vt:lpstr>Достоинство, честность, порядочность, совестливость, доброжелательность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ДС с. Грабово    ВОСПИТАТЬ ЧЕЛОВЕКА</dc:title>
  <dc:creator>Специалист</dc:creator>
  <cp:lastModifiedBy>Пользователь Windows</cp:lastModifiedBy>
  <cp:revision>7</cp:revision>
  <dcterms:created xsi:type="dcterms:W3CDTF">2023-07-10T07:35:05Z</dcterms:created>
  <dcterms:modified xsi:type="dcterms:W3CDTF">2023-07-10T08:43:15Z</dcterms:modified>
</cp:coreProperties>
</file>